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86" r:id="rId3"/>
    <p:sldId id="289" r:id="rId4"/>
    <p:sldId id="299" r:id="rId5"/>
    <p:sldId id="291" r:id="rId6"/>
    <p:sldId id="310" r:id="rId7"/>
    <p:sldId id="312" r:id="rId8"/>
    <p:sldId id="292" r:id="rId9"/>
    <p:sldId id="296" r:id="rId10"/>
    <p:sldId id="314" r:id="rId11"/>
    <p:sldId id="301" r:id="rId12"/>
    <p:sldId id="307" r:id="rId13"/>
    <p:sldId id="303" r:id="rId14"/>
    <p:sldId id="305" r:id="rId15"/>
    <p:sldId id="316" r:id="rId16"/>
    <p:sldId id="276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BCF86F-9CA0-4D49-97B0-C640E43C9816}" type="doc">
      <dgm:prSet loTypeId="urn:microsoft.com/office/officeart/2005/8/layout/cycle8" loCatId="cycle" qsTypeId="urn:microsoft.com/office/officeart/2005/8/quickstyle/3d9" qsCatId="3D" csTypeId="urn:microsoft.com/office/officeart/2005/8/colors/accent1_2" csCatId="accent1" phldr="1"/>
      <dgm:spPr/>
    </dgm:pt>
    <dgm:pt modelId="{4C5808E6-B994-4103-8B72-9DD82AF6C52F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«Галстучная страна»</a:t>
          </a:r>
        </a:p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Наследники Отечества</a:t>
          </a:r>
          <a:endParaRPr lang="ru-RU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42FF286-E300-4AF4-9110-C8B781E21727}" type="parTrans" cxnId="{8B32A655-8D2F-4637-83AE-2E3E76C0B318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BC39F97-1089-44CE-A933-60A5427E917C}" type="sibTrans" cxnId="{8B32A655-8D2F-4637-83AE-2E3E76C0B318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1E4185-CC78-4B47-8914-0EC5559200CB}">
      <dgm:prSet phldrT="[Текст]"/>
      <dgm:spPr/>
      <dgm:t>
        <a:bodyPr/>
        <a:lstStyle/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 Основы лидерства»</a:t>
          </a:r>
        </a:p>
        <a:p>
          <a:r>
            <a: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Наставники</a:t>
          </a:r>
          <a:endParaRPr lang="ru-RU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484E5D2-4077-40B4-B0B7-B65D9A451C26}" type="parTrans" cxnId="{47E442DD-1F2F-4377-8D93-9DD95020BE9D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19D766A-C01D-4947-BA80-9B8F92791627}" type="sibTrans" cxnId="{47E442DD-1F2F-4377-8D93-9DD95020BE9D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E7594B-FB6D-4431-96C1-7947DC32376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«Галстучная страна» </a:t>
          </a:r>
        </a:p>
        <a:p>
          <a:r>
            <a: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Следопыты родного края</a:t>
          </a:r>
          <a:endParaRPr lang="ru-RU" sz="2000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FE1F78-D8C1-4AD5-9C3B-1399F20CA6AE}" type="parTrans" cxnId="{729C54A9-A135-47FD-B348-5DCAA6F27646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2A5CB52-5844-40B2-8F2B-646BBD93C25A}" type="sibTrans" cxnId="{729C54A9-A135-47FD-B348-5DCAA6F27646}">
      <dgm:prSet/>
      <dgm:spPr/>
      <dgm:t>
        <a:bodyPr/>
        <a:lstStyle/>
        <a:p>
          <a:endParaRPr lang="ru-RU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842A28-F4EA-4939-B28E-611F8844C58A}" type="pres">
      <dgm:prSet presAssocID="{26BCF86F-9CA0-4D49-97B0-C640E43C9816}" presName="compositeShape" presStyleCnt="0">
        <dgm:presLayoutVars>
          <dgm:chMax val="7"/>
          <dgm:dir/>
          <dgm:resizeHandles val="exact"/>
        </dgm:presLayoutVars>
      </dgm:prSet>
      <dgm:spPr/>
    </dgm:pt>
    <dgm:pt modelId="{0B91831F-594C-4C6B-A89E-A4A0BF292957}" type="pres">
      <dgm:prSet presAssocID="{26BCF86F-9CA0-4D49-97B0-C640E43C9816}" presName="wedge1" presStyleLbl="node1" presStyleIdx="0" presStyleCnt="3"/>
      <dgm:spPr/>
      <dgm:t>
        <a:bodyPr/>
        <a:lstStyle/>
        <a:p>
          <a:endParaRPr lang="ru-RU"/>
        </a:p>
      </dgm:t>
    </dgm:pt>
    <dgm:pt modelId="{49EA6C63-6949-4BB8-86F2-C8E5E329706B}" type="pres">
      <dgm:prSet presAssocID="{26BCF86F-9CA0-4D49-97B0-C640E43C9816}" presName="dummy1a" presStyleCnt="0"/>
      <dgm:spPr/>
    </dgm:pt>
    <dgm:pt modelId="{DEE408F2-95C5-4DE5-A9FD-654771C99031}" type="pres">
      <dgm:prSet presAssocID="{26BCF86F-9CA0-4D49-97B0-C640E43C9816}" presName="dummy1b" presStyleCnt="0"/>
      <dgm:spPr/>
    </dgm:pt>
    <dgm:pt modelId="{9A966749-9BA8-4D53-838E-C6CD3F363E58}" type="pres">
      <dgm:prSet presAssocID="{26BCF86F-9CA0-4D49-97B0-C640E43C981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42C48-E288-433E-9B9F-8B5CE7EE10AB}" type="pres">
      <dgm:prSet presAssocID="{26BCF86F-9CA0-4D49-97B0-C640E43C9816}" presName="wedge2" presStyleLbl="node1" presStyleIdx="1" presStyleCnt="3" custLinFactNeighborX="-265" custLinFactNeighborY="595"/>
      <dgm:spPr/>
      <dgm:t>
        <a:bodyPr/>
        <a:lstStyle/>
        <a:p>
          <a:endParaRPr lang="ru-RU"/>
        </a:p>
      </dgm:t>
    </dgm:pt>
    <dgm:pt modelId="{876BDC95-0DAA-4406-8AB8-CBD5F3D7B8DA}" type="pres">
      <dgm:prSet presAssocID="{26BCF86F-9CA0-4D49-97B0-C640E43C9816}" presName="dummy2a" presStyleCnt="0"/>
      <dgm:spPr/>
    </dgm:pt>
    <dgm:pt modelId="{1122086A-E06D-44BC-9E05-B4A996789702}" type="pres">
      <dgm:prSet presAssocID="{26BCF86F-9CA0-4D49-97B0-C640E43C9816}" presName="dummy2b" presStyleCnt="0"/>
      <dgm:spPr/>
    </dgm:pt>
    <dgm:pt modelId="{AB0DBD8E-03FA-4DA4-80B4-802963EC8406}" type="pres">
      <dgm:prSet presAssocID="{26BCF86F-9CA0-4D49-97B0-C640E43C981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F4909-736C-4061-81A2-BE99A94094C9}" type="pres">
      <dgm:prSet presAssocID="{26BCF86F-9CA0-4D49-97B0-C640E43C9816}" presName="wedge3" presStyleLbl="node1" presStyleIdx="2" presStyleCnt="3" custLinFactNeighborX="472" custLinFactNeighborY="198"/>
      <dgm:spPr/>
      <dgm:t>
        <a:bodyPr/>
        <a:lstStyle/>
        <a:p>
          <a:endParaRPr lang="ru-RU"/>
        </a:p>
      </dgm:t>
    </dgm:pt>
    <dgm:pt modelId="{1AA02CEB-C009-4A3D-AA6C-F6307B01B9C1}" type="pres">
      <dgm:prSet presAssocID="{26BCF86F-9CA0-4D49-97B0-C640E43C9816}" presName="dummy3a" presStyleCnt="0"/>
      <dgm:spPr/>
    </dgm:pt>
    <dgm:pt modelId="{8D21F8AB-FCCF-4B92-81BB-3821A49CAC43}" type="pres">
      <dgm:prSet presAssocID="{26BCF86F-9CA0-4D49-97B0-C640E43C9816}" presName="dummy3b" presStyleCnt="0"/>
      <dgm:spPr/>
    </dgm:pt>
    <dgm:pt modelId="{1451A021-9BF5-434B-8D13-D57E3DADB863}" type="pres">
      <dgm:prSet presAssocID="{26BCF86F-9CA0-4D49-97B0-C640E43C981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53C51A-0C58-48F4-A50F-3262CE4997B7}" type="pres">
      <dgm:prSet presAssocID="{6BC39F97-1089-44CE-A933-60A5427E917C}" presName="arrowWedge1" presStyleLbl="fgSibTrans2D1" presStyleIdx="0" presStyleCnt="3"/>
      <dgm:spPr/>
    </dgm:pt>
    <dgm:pt modelId="{5A3F0AEF-91B5-46B5-84A6-BC9137BF89F1}" type="pres">
      <dgm:prSet presAssocID="{119D766A-C01D-4947-BA80-9B8F92791627}" presName="arrowWedge2" presStyleLbl="fgSibTrans2D1" presStyleIdx="1" presStyleCnt="3"/>
      <dgm:spPr/>
    </dgm:pt>
    <dgm:pt modelId="{83166B7A-54D1-4AB6-B055-4F4A65FE58A9}" type="pres">
      <dgm:prSet presAssocID="{02A5CB52-5844-40B2-8F2B-646BBD93C25A}" presName="arrowWedge3" presStyleLbl="fgSibTrans2D1" presStyleIdx="2" presStyleCnt="3" custLinFactNeighborX="-1546" custLinFactNeighborY="-377"/>
      <dgm:spPr/>
    </dgm:pt>
  </dgm:ptLst>
  <dgm:cxnLst>
    <dgm:cxn modelId="{8B32A655-8D2F-4637-83AE-2E3E76C0B318}" srcId="{26BCF86F-9CA0-4D49-97B0-C640E43C9816}" destId="{4C5808E6-B994-4103-8B72-9DD82AF6C52F}" srcOrd="0" destOrd="0" parTransId="{242FF286-E300-4AF4-9110-C8B781E21727}" sibTransId="{6BC39F97-1089-44CE-A933-60A5427E917C}"/>
    <dgm:cxn modelId="{47E442DD-1F2F-4377-8D93-9DD95020BE9D}" srcId="{26BCF86F-9CA0-4D49-97B0-C640E43C9816}" destId="{4F1E4185-CC78-4B47-8914-0EC5559200CB}" srcOrd="1" destOrd="0" parTransId="{0484E5D2-4077-40B4-B0B7-B65D9A451C26}" sibTransId="{119D766A-C01D-4947-BA80-9B8F92791627}"/>
    <dgm:cxn modelId="{09B33AA6-74D1-4891-91AB-227158395975}" type="presOf" srcId="{4C5808E6-B994-4103-8B72-9DD82AF6C52F}" destId="{9A966749-9BA8-4D53-838E-C6CD3F363E58}" srcOrd="1" destOrd="0" presId="urn:microsoft.com/office/officeart/2005/8/layout/cycle8"/>
    <dgm:cxn modelId="{729C54A9-A135-47FD-B348-5DCAA6F27646}" srcId="{26BCF86F-9CA0-4D49-97B0-C640E43C9816}" destId="{9FE7594B-FB6D-4431-96C1-7947DC32376F}" srcOrd="2" destOrd="0" parTransId="{4FFE1F78-D8C1-4AD5-9C3B-1399F20CA6AE}" sibTransId="{02A5CB52-5844-40B2-8F2B-646BBD93C25A}"/>
    <dgm:cxn modelId="{4CF8BC5D-010B-4895-95F1-DF46EB4D95BA}" type="presOf" srcId="{9FE7594B-FB6D-4431-96C1-7947DC32376F}" destId="{F73F4909-736C-4061-81A2-BE99A94094C9}" srcOrd="0" destOrd="0" presId="urn:microsoft.com/office/officeart/2005/8/layout/cycle8"/>
    <dgm:cxn modelId="{85B5C410-C6C2-4C07-BF50-26BE56FFACD3}" type="presOf" srcId="{4F1E4185-CC78-4B47-8914-0EC5559200CB}" destId="{58042C48-E288-433E-9B9F-8B5CE7EE10AB}" srcOrd="0" destOrd="0" presId="urn:microsoft.com/office/officeart/2005/8/layout/cycle8"/>
    <dgm:cxn modelId="{C8C6E427-6CEA-4657-BAC6-95343E8102C2}" type="presOf" srcId="{4F1E4185-CC78-4B47-8914-0EC5559200CB}" destId="{AB0DBD8E-03FA-4DA4-80B4-802963EC8406}" srcOrd="1" destOrd="0" presId="urn:microsoft.com/office/officeart/2005/8/layout/cycle8"/>
    <dgm:cxn modelId="{F52C14DD-3A1F-4AF0-99D4-9D8042398DF1}" type="presOf" srcId="{9FE7594B-FB6D-4431-96C1-7947DC32376F}" destId="{1451A021-9BF5-434B-8D13-D57E3DADB863}" srcOrd="1" destOrd="0" presId="urn:microsoft.com/office/officeart/2005/8/layout/cycle8"/>
    <dgm:cxn modelId="{A766CED3-6D8F-40FC-AD7A-22D5D55FBD24}" type="presOf" srcId="{4C5808E6-B994-4103-8B72-9DD82AF6C52F}" destId="{0B91831F-594C-4C6B-A89E-A4A0BF292957}" srcOrd="0" destOrd="0" presId="urn:microsoft.com/office/officeart/2005/8/layout/cycle8"/>
    <dgm:cxn modelId="{88A3609A-FF79-49D5-B302-2CE27749DFEE}" type="presOf" srcId="{26BCF86F-9CA0-4D49-97B0-C640E43C9816}" destId="{CC842A28-F4EA-4939-B28E-611F8844C58A}" srcOrd="0" destOrd="0" presId="urn:microsoft.com/office/officeart/2005/8/layout/cycle8"/>
    <dgm:cxn modelId="{AFB08711-B4B8-4989-A14C-09400FAA43FA}" type="presParOf" srcId="{CC842A28-F4EA-4939-B28E-611F8844C58A}" destId="{0B91831F-594C-4C6B-A89E-A4A0BF292957}" srcOrd="0" destOrd="0" presId="urn:microsoft.com/office/officeart/2005/8/layout/cycle8"/>
    <dgm:cxn modelId="{84F7AF43-CB05-44AD-AFE7-CB8AF1671DD6}" type="presParOf" srcId="{CC842A28-F4EA-4939-B28E-611F8844C58A}" destId="{49EA6C63-6949-4BB8-86F2-C8E5E329706B}" srcOrd="1" destOrd="0" presId="urn:microsoft.com/office/officeart/2005/8/layout/cycle8"/>
    <dgm:cxn modelId="{E639929F-F8D1-49B6-BC66-99A71725D795}" type="presParOf" srcId="{CC842A28-F4EA-4939-B28E-611F8844C58A}" destId="{DEE408F2-95C5-4DE5-A9FD-654771C99031}" srcOrd="2" destOrd="0" presId="urn:microsoft.com/office/officeart/2005/8/layout/cycle8"/>
    <dgm:cxn modelId="{793AB4D2-7CF7-408E-A53F-EFFF301CC460}" type="presParOf" srcId="{CC842A28-F4EA-4939-B28E-611F8844C58A}" destId="{9A966749-9BA8-4D53-838E-C6CD3F363E58}" srcOrd="3" destOrd="0" presId="urn:microsoft.com/office/officeart/2005/8/layout/cycle8"/>
    <dgm:cxn modelId="{13F61DD5-634E-4F78-BA2B-5A904BC84F62}" type="presParOf" srcId="{CC842A28-F4EA-4939-B28E-611F8844C58A}" destId="{58042C48-E288-433E-9B9F-8B5CE7EE10AB}" srcOrd="4" destOrd="0" presId="urn:microsoft.com/office/officeart/2005/8/layout/cycle8"/>
    <dgm:cxn modelId="{62E0BF8C-2580-4450-A558-82FC9F5A1D00}" type="presParOf" srcId="{CC842A28-F4EA-4939-B28E-611F8844C58A}" destId="{876BDC95-0DAA-4406-8AB8-CBD5F3D7B8DA}" srcOrd="5" destOrd="0" presId="urn:microsoft.com/office/officeart/2005/8/layout/cycle8"/>
    <dgm:cxn modelId="{0D05CDCE-5025-46B0-BBD1-A57B5DB6FC26}" type="presParOf" srcId="{CC842A28-F4EA-4939-B28E-611F8844C58A}" destId="{1122086A-E06D-44BC-9E05-B4A996789702}" srcOrd="6" destOrd="0" presId="urn:microsoft.com/office/officeart/2005/8/layout/cycle8"/>
    <dgm:cxn modelId="{5DF1D4C5-720F-4C75-8FA6-05F7800CDB43}" type="presParOf" srcId="{CC842A28-F4EA-4939-B28E-611F8844C58A}" destId="{AB0DBD8E-03FA-4DA4-80B4-802963EC8406}" srcOrd="7" destOrd="0" presId="urn:microsoft.com/office/officeart/2005/8/layout/cycle8"/>
    <dgm:cxn modelId="{A5F22B46-A29E-4260-B438-B9CA25B41CD5}" type="presParOf" srcId="{CC842A28-F4EA-4939-B28E-611F8844C58A}" destId="{F73F4909-736C-4061-81A2-BE99A94094C9}" srcOrd="8" destOrd="0" presId="urn:microsoft.com/office/officeart/2005/8/layout/cycle8"/>
    <dgm:cxn modelId="{C1DA7EE5-06BF-4B2A-93E9-D76D419E4BAD}" type="presParOf" srcId="{CC842A28-F4EA-4939-B28E-611F8844C58A}" destId="{1AA02CEB-C009-4A3D-AA6C-F6307B01B9C1}" srcOrd="9" destOrd="0" presId="urn:microsoft.com/office/officeart/2005/8/layout/cycle8"/>
    <dgm:cxn modelId="{80B98806-F6A1-4496-A304-B1CC1EFAAEBC}" type="presParOf" srcId="{CC842A28-F4EA-4939-B28E-611F8844C58A}" destId="{8D21F8AB-FCCF-4B92-81BB-3821A49CAC43}" srcOrd="10" destOrd="0" presId="urn:microsoft.com/office/officeart/2005/8/layout/cycle8"/>
    <dgm:cxn modelId="{A15B6135-2409-4A20-BD8F-8762E3F33B44}" type="presParOf" srcId="{CC842A28-F4EA-4939-B28E-611F8844C58A}" destId="{1451A021-9BF5-434B-8D13-D57E3DADB863}" srcOrd="11" destOrd="0" presId="urn:microsoft.com/office/officeart/2005/8/layout/cycle8"/>
    <dgm:cxn modelId="{E9794AF1-5163-49E2-ABBD-2FFF57EA51E8}" type="presParOf" srcId="{CC842A28-F4EA-4939-B28E-611F8844C58A}" destId="{9753C51A-0C58-48F4-A50F-3262CE4997B7}" srcOrd="12" destOrd="0" presId="urn:microsoft.com/office/officeart/2005/8/layout/cycle8"/>
    <dgm:cxn modelId="{A0C0E45B-ECFC-4B24-B221-EBDA88EE3391}" type="presParOf" srcId="{CC842A28-F4EA-4939-B28E-611F8844C58A}" destId="{5A3F0AEF-91B5-46B5-84A6-BC9137BF89F1}" srcOrd="13" destOrd="0" presId="urn:microsoft.com/office/officeart/2005/8/layout/cycle8"/>
    <dgm:cxn modelId="{6154A718-E481-4E74-A50F-9A610DCA887D}" type="presParOf" srcId="{CC842A28-F4EA-4939-B28E-611F8844C58A}" destId="{83166B7A-54D1-4AB6-B055-4F4A65FE58A9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D85E5F-9E98-42E7-AA36-77A91DC2D7D0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DAE573-155E-4513-888C-48D4BBEB899F}">
      <dgm:prSet phldrT="[Текст]"/>
      <dgm:spPr/>
      <dgm:t>
        <a:bodyPr/>
        <a:lstStyle/>
        <a:p>
          <a:r>
            <a:rPr lang="ru-RU" dirty="0" smtClean="0"/>
            <a:t>Собрание командиров</a:t>
          </a:r>
          <a:endParaRPr lang="ru-RU" dirty="0"/>
        </a:p>
      </dgm:t>
    </dgm:pt>
    <dgm:pt modelId="{572BB7A5-F1CB-479E-BC08-8574731B7DD8}" type="parTrans" cxnId="{D645BB4C-AAA3-4DCA-B8FD-D6B8E5EAF549}">
      <dgm:prSet/>
      <dgm:spPr/>
      <dgm:t>
        <a:bodyPr/>
        <a:lstStyle/>
        <a:p>
          <a:endParaRPr lang="ru-RU"/>
        </a:p>
      </dgm:t>
    </dgm:pt>
    <dgm:pt modelId="{56800ACC-1370-45A2-AE54-7A60C05AA23A}" type="sibTrans" cxnId="{D645BB4C-AAA3-4DCA-B8FD-D6B8E5EAF549}">
      <dgm:prSet/>
      <dgm:spPr/>
      <dgm:t>
        <a:bodyPr/>
        <a:lstStyle/>
        <a:p>
          <a:endParaRPr lang="ru-RU"/>
        </a:p>
      </dgm:t>
    </dgm:pt>
    <dgm:pt modelId="{DD387B97-000D-45F6-BBC4-24CA7AA90093}">
      <dgm:prSet phldrT="[Текст]"/>
      <dgm:spPr/>
      <dgm:t>
        <a:bodyPr/>
        <a:lstStyle/>
        <a:p>
          <a:r>
            <a:rPr lang="ru-RU" dirty="0" smtClean="0"/>
            <a:t>Актив класса</a:t>
          </a:r>
          <a:endParaRPr lang="ru-RU" dirty="0"/>
        </a:p>
      </dgm:t>
    </dgm:pt>
    <dgm:pt modelId="{6F81BE0D-D195-456D-A711-2BC46AAED80D}" type="parTrans" cxnId="{B923E0AA-2141-418C-A1F5-6861DB5102BD}">
      <dgm:prSet/>
      <dgm:spPr/>
      <dgm:t>
        <a:bodyPr/>
        <a:lstStyle/>
        <a:p>
          <a:endParaRPr lang="ru-RU"/>
        </a:p>
      </dgm:t>
    </dgm:pt>
    <dgm:pt modelId="{36FB35A0-62A1-42CF-8411-5D00F13824D3}" type="sibTrans" cxnId="{B923E0AA-2141-418C-A1F5-6861DB5102BD}">
      <dgm:prSet/>
      <dgm:spPr/>
      <dgm:t>
        <a:bodyPr/>
        <a:lstStyle/>
        <a:p>
          <a:endParaRPr lang="ru-RU"/>
        </a:p>
      </dgm:t>
    </dgm:pt>
    <dgm:pt modelId="{A4DFC7BF-597F-4055-88BB-CF8F4D91C83B}">
      <dgm:prSet/>
      <dgm:spPr/>
      <dgm:t>
        <a:bodyPr/>
        <a:lstStyle/>
        <a:p>
          <a:r>
            <a:rPr lang="ru-RU" dirty="0" smtClean="0"/>
            <a:t>Собрание актива школы</a:t>
          </a:r>
          <a:endParaRPr lang="ru-RU" dirty="0"/>
        </a:p>
      </dgm:t>
    </dgm:pt>
    <dgm:pt modelId="{C468E04D-A89F-4508-9E9A-C03047800FBF}" type="parTrans" cxnId="{A9B0C188-AE3D-431D-A488-BC969A43956A}">
      <dgm:prSet/>
      <dgm:spPr/>
      <dgm:t>
        <a:bodyPr/>
        <a:lstStyle/>
        <a:p>
          <a:endParaRPr lang="ru-RU"/>
        </a:p>
      </dgm:t>
    </dgm:pt>
    <dgm:pt modelId="{13A2FA58-1D98-4C4F-A477-8E2D5A79E207}" type="sibTrans" cxnId="{A9B0C188-AE3D-431D-A488-BC969A43956A}">
      <dgm:prSet/>
      <dgm:spPr/>
      <dgm:t>
        <a:bodyPr/>
        <a:lstStyle/>
        <a:p>
          <a:endParaRPr lang="ru-RU"/>
        </a:p>
      </dgm:t>
    </dgm:pt>
    <dgm:pt modelId="{F606D3BE-CFD5-44CC-9007-3AF96EA02BF3}" type="pres">
      <dgm:prSet presAssocID="{AED85E5F-9E98-42E7-AA36-77A91DC2D7D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8271CF-3C22-48F3-A06F-C450D216BFB8}" type="pres">
      <dgm:prSet presAssocID="{AED85E5F-9E98-42E7-AA36-77A91DC2D7D0}" presName="dummyMaxCanvas" presStyleCnt="0">
        <dgm:presLayoutVars/>
      </dgm:prSet>
      <dgm:spPr/>
    </dgm:pt>
    <dgm:pt modelId="{AC4B1974-BD00-4DAB-AA01-90FEF6E2021C}" type="pres">
      <dgm:prSet presAssocID="{AED85E5F-9E98-42E7-AA36-77A91DC2D7D0}" presName="ThreeNodes_1" presStyleLbl="node1" presStyleIdx="0" presStyleCnt="3" custLinFactNeighborX="-882" custLinFactNeighborY="-3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076609-19E2-447A-9698-1D2BA076259B}" type="pres">
      <dgm:prSet presAssocID="{AED85E5F-9E98-42E7-AA36-77A91DC2D7D0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D8078-62FB-4FE3-9CE8-06F5BB9C8FF7}" type="pres">
      <dgm:prSet presAssocID="{AED85E5F-9E98-42E7-AA36-77A91DC2D7D0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A75D1-96F3-4C79-AD4A-745573CF6EA3}" type="pres">
      <dgm:prSet presAssocID="{AED85E5F-9E98-42E7-AA36-77A91DC2D7D0}" presName="ThreeConn_1-2" presStyleLbl="fgAccFollowNode1" presStyleIdx="0" presStyleCnt="2" custScaleY="126643" custLinFactNeighborX="-32098" custLinFactNeighborY="6737">
        <dgm:presLayoutVars>
          <dgm:bulletEnabled val="1"/>
        </dgm:presLayoutVars>
      </dgm:prSet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1BA1E9AC-B106-4B52-930C-53AB7793A073}" type="pres">
      <dgm:prSet presAssocID="{AED85E5F-9E98-42E7-AA36-77A91DC2D7D0}" presName="ThreeConn_2-3" presStyleLbl="fgAccFollowNode1" presStyleIdx="1" presStyleCnt="2" custScaleY="197132" custLinFactNeighborX="-12995" custLinFactNeighborY="-15064">
        <dgm:presLayoutVars>
          <dgm:bulletEnabled val="1"/>
        </dgm:presLayoutVars>
      </dgm:prSet>
      <dgm:spPr>
        <a:prstGeom prst="upDownArrow">
          <a:avLst/>
        </a:prstGeom>
      </dgm:spPr>
      <dgm:t>
        <a:bodyPr/>
        <a:lstStyle/>
        <a:p>
          <a:endParaRPr lang="ru-RU"/>
        </a:p>
      </dgm:t>
    </dgm:pt>
    <dgm:pt modelId="{900215A3-A799-488B-ACEB-8A2A8747D557}" type="pres">
      <dgm:prSet presAssocID="{AED85E5F-9E98-42E7-AA36-77A91DC2D7D0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AF486A-E08D-44E9-92E0-5564B9322710}" type="pres">
      <dgm:prSet presAssocID="{AED85E5F-9E98-42E7-AA36-77A91DC2D7D0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EF08B-9492-4057-A9C9-8435058600D6}" type="pres">
      <dgm:prSet presAssocID="{AED85E5F-9E98-42E7-AA36-77A91DC2D7D0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23E0AA-2141-418C-A1F5-6861DB5102BD}" srcId="{AED85E5F-9E98-42E7-AA36-77A91DC2D7D0}" destId="{DD387B97-000D-45F6-BBC4-24CA7AA90093}" srcOrd="2" destOrd="0" parTransId="{6F81BE0D-D195-456D-A711-2BC46AAED80D}" sibTransId="{36FB35A0-62A1-42CF-8411-5D00F13824D3}"/>
    <dgm:cxn modelId="{2EDA7960-619E-4126-BAA4-EB500E1763B9}" type="presOf" srcId="{56800ACC-1370-45A2-AE54-7A60C05AA23A}" destId="{1BA1E9AC-B106-4B52-930C-53AB7793A073}" srcOrd="0" destOrd="0" presId="urn:microsoft.com/office/officeart/2005/8/layout/vProcess5"/>
    <dgm:cxn modelId="{DDE0EC25-BC51-440D-968D-B554E2FF6DD6}" type="presOf" srcId="{13A2FA58-1D98-4C4F-A477-8E2D5A79E207}" destId="{896A75D1-96F3-4C79-AD4A-745573CF6EA3}" srcOrd="0" destOrd="0" presId="urn:microsoft.com/office/officeart/2005/8/layout/vProcess5"/>
    <dgm:cxn modelId="{90D9D395-D868-4E7C-94E2-BDEF0BE6C530}" type="presOf" srcId="{9CDAE573-155E-4513-888C-48D4BBEB899F}" destId="{03AF486A-E08D-44E9-92E0-5564B9322710}" srcOrd="1" destOrd="0" presId="urn:microsoft.com/office/officeart/2005/8/layout/vProcess5"/>
    <dgm:cxn modelId="{1E3704E1-8C34-4268-AE2F-FB23261F283C}" type="presOf" srcId="{A4DFC7BF-597F-4055-88BB-CF8F4D91C83B}" destId="{900215A3-A799-488B-ACEB-8A2A8747D557}" srcOrd="1" destOrd="0" presId="urn:microsoft.com/office/officeart/2005/8/layout/vProcess5"/>
    <dgm:cxn modelId="{5BE0D5CC-4B06-4BE2-B378-2D5591308912}" type="presOf" srcId="{AED85E5F-9E98-42E7-AA36-77A91DC2D7D0}" destId="{F606D3BE-CFD5-44CC-9007-3AF96EA02BF3}" srcOrd="0" destOrd="0" presId="urn:microsoft.com/office/officeart/2005/8/layout/vProcess5"/>
    <dgm:cxn modelId="{D645BB4C-AAA3-4DCA-B8FD-D6B8E5EAF549}" srcId="{AED85E5F-9E98-42E7-AA36-77A91DC2D7D0}" destId="{9CDAE573-155E-4513-888C-48D4BBEB899F}" srcOrd="1" destOrd="0" parTransId="{572BB7A5-F1CB-479E-BC08-8574731B7DD8}" sibTransId="{56800ACC-1370-45A2-AE54-7A60C05AA23A}"/>
    <dgm:cxn modelId="{78CE1B33-3573-400A-8B57-2267DE0E8418}" type="presOf" srcId="{9CDAE573-155E-4513-888C-48D4BBEB899F}" destId="{04076609-19E2-447A-9698-1D2BA076259B}" srcOrd="0" destOrd="0" presId="urn:microsoft.com/office/officeart/2005/8/layout/vProcess5"/>
    <dgm:cxn modelId="{FC4AE668-5A48-4BE9-A3DA-74D00364B17D}" type="presOf" srcId="{DD387B97-000D-45F6-BBC4-24CA7AA90093}" destId="{955EF08B-9492-4057-A9C9-8435058600D6}" srcOrd="1" destOrd="0" presId="urn:microsoft.com/office/officeart/2005/8/layout/vProcess5"/>
    <dgm:cxn modelId="{8EC463E1-6322-481A-BAFD-F51AD8FA6DC0}" type="presOf" srcId="{A4DFC7BF-597F-4055-88BB-CF8F4D91C83B}" destId="{AC4B1974-BD00-4DAB-AA01-90FEF6E2021C}" srcOrd="0" destOrd="0" presId="urn:microsoft.com/office/officeart/2005/8/layout/vProcess5"/>
    <dgm:cxn modelId="{A9B0C188-AE3D-431D-A488-BC969A43956A}" srcId="{AED85E5F-9E98-42E7-AA36-77A91DC2D7D0}" destId="{A4DFC7BF-597F-4055-88BB-CF8F4D91C83B}" srcOrd="0" destOrd="0" parTransId="{C468E04D-A89F-4508-9E9A-C03047800FBF}" sibTransId="{13A2FA58-1D98-4C4F-A477-8E2D5A79E207}"/>
    <dgm:cxn modelId="{9BEAFCE2-E9BE-4831-9864-A982F47A4557}" type="presOf" srcId="{DD387B97-000D-45F6-BBC4-24CA7AA90093}" destId="{E81D8078-62FB-4FE3-9CE8-06F5BB9C8FF7}" srcOrd="0" destOrd="0" presId="urn:microsoft.com/office/officeart/2005/8/layout/vProcess5"/>
    <dgm:cxn modelId="{37D84B46-AB9F-4023-BC57-3D9DE6B6C471}" type="presParOf" srcId="{F606D3BE-CFD5-44CC-9007-3AF96EA02BF3}" destId="{A88271CF-3C22-48F3-A06F-C450D216BFB8}" srcOrd="0" destOrd="0" presId="urn:microsoft.com/office/officeart/2005/8/layout/vProcess5"/>
    <dgm:cxn modelId="{F1A3DB60-3E4C-4C53-B089-F768C78739A1}" type="presParOf" srcId="{F606D3BE-CFD5-44CC-9007-3AF96EA02BF3}" destId="{AC4B1974-BD00-4DAB-AA01-90FEF6E2021C}" srcOrd="1" destOrd="0" presId="urn:microsoft.com/office/officeart/2005/8/layout/vProcess5"/>
    <dgm:cxn modelId="{990EFC61-52CB-4B70-A83C-C5F487017689}" type="presParOf" srcId="{F606D3BE-CFD5-44CC-9007-3AF96EA02BF3}" destId="{04076609-19E2-447A-9698-1D2BA076259B}" srcOrd="2" destOrd="0" presId="urn:microsoft.com/office/officeart/2005/8/layout/vProcess5"/>
    <dgm:cxn modelId="{21D8651E-8542-499E-8EE0-78468F08EA8C}" type="presParOf" srcId="{F606D3BE-CFD5-44CC-9007-3AF96EA02BF3}" destId="{E81D8078-62FB-4FE3-9CE8-06F5BB9C8FF7}" srcOrd="3" destOrd="0" presId="urn:microsoft.com/office/officeart/2005/8/layout/vProcess5"/>
    <dgm:cxn modelId="{C022DC38-4D9E-4928-B0C9-3F347E9E7D08}" type="presParOf" srcId="{F606D3BE-CFD5-44CC-9007-3AF96EA02BF3}" destId="{896A75D1-96F3-4C79-AD4A-745573CF6EA3}" srcOrd="4" destOrd="0" presId="urn:microsoft.com/office/officeart/2005/8/layout/vProcess5"/>
    <dgm:cxn modelId="{D44238E8-F410-41C4-9393-0ECC32AC873C}" type="presParOf" srcId="{F606D3BE-CFD5-44CC-9007-3AF96EA02BF3}" destId="{1BA1E9AC-B106-4B52-930C-53AB7793A073}" srcOrd="5" destOrd="0" presId="urn:microsoft.com/office/officeart/2005/8/layout/vProcess5"/>
    <dgm:cxn modelId="{988C9B3D-36A1-4428-9140-4495428D6EE7}" type="presParOf" srcId="{F606D3BE-CFD5-44CC-9007-3AF96EA02BF3}" destId="{900215A3-A799-488B-ACEB-8A2A8747D557}" srcOrd="6" destOrd="0" presId="urn:microsoft.com/office/officeart/2005/8/layout/vProcess5"/>
    <dgm:cxn modelId="{601B4D03-6921-4FE2-883A-4ABFAC5B061F}" type="presParOf" srcId="{F606D3BE-CFD5-44CC-9007-3AF96EA02BF3}" destId="{03AF486A-E08D-44E9-92E0-5564B9322710}" srcOrd="7" destOrd="0" presId="urn:microsoft.com/office/officeart/2005/8/layout/vProcess5"/>
    <dgm:cxn modelId="{40F8333E-CF7F-4E81-AFA9-BDFCDF31430C}" type="presParOf" srcId="{F606D3BE-CFD5-44CC-9007-3AF96EA02BF3}" destId="{955EF08B-9492-4057-A9C9-8435058600D6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3156F4-9D86-487C-9C5F-3FC53B412492}" type="doc">
      <dgm:prSet loTypeId="urn:microsoft.com/office/officeart/2005/8/layout/radial4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FF9808-060E-45FE-AF8C-9C2518905581}">
      <dgm:prSet phldrT="[Текст]"/>
      <dgm:spPr/>
      <dgm:t>
        <a:bodyPr/>
        <a:lstStyle/>
        <a:p>
          <a:r>
            <a:rPr lang="ru-RU" b="1" dirty="0" smtClean="0"/>
            <a:t>Учебный сектор</a:t>
          </a:r>
          <a:endParaRPr lang="ru-RU" b="1" dirty="0"/>
        </a:p>
      </dgm:t>
    </dgm:pt>
    <dgm:pt modelId="{3DF5FB61-DCE6-49EE-A2ED-B387FA575904}" type="parTrans" cxnId="{B1F69647-5BD6-4556-9A76-0F2F599EC10F}">
      <dgm:prSet/>
      <dgm:spPr/>
      <dgm:t>
        <a:bodyPr/>
        <a:lstStyle/>
        <a:p>
          <a:endParaRPr lang="ru-RU"/>
        </a:p>
      </dgm:t>
    </dgm:pt>
    <dgm:pt modelId="{45B17670-CDA3-49EB-8D29-60A46487F479}" type="sibTrans" cxnId="{B1F69647-5BD6-4556-9A76-0F2F599EC10F}">
      <dgm:prSet/>
      <dgm:spPr/>
      <dgm:t>
        <a:bodyPr/>
        <a:lstStyle/>
        <a:p>
          <a:endParaRPr lang="ru-RU"/>
        </a:p>
      </dgm:t>
    </dgm:pt>
    <dgm:pt modelId="{D43F30EC-7E1B-4599-94AF-4A0010C4E234}">
      <dgm:prSet phldrT="[Текст]" phldr="1"/>
      <dgm:spPr/>
      <dgm:t>
        <a:bodyPr/>
        <a:lstStyle/>
        <a:p>
          <a:endParaRPr lang="ru-RU" dirty="0"/>
        </a:p>
      </dgm:t>
    </dgm:pt>
    <dgm:pt modelId="{D0CC4167-198A-4ADE-B74E-C8FD6806460C}" type="parTrans" cxnId="{8E10AEEA-1075-4CD4-AAED-2E0796A48810}">
      <dgm:prSet/>
      <dgm:spPr/>
      <dgm:t>
        <a:bodyPr/>
        <a:lstStyle/>
        <a:p>
          <a:endParaRPr lang="ru-RU"/>
        </a:p>
      </dgm:t>
    </dgm:pt>
    <dgm:pt modelId="{429808B7-8437-4BA4-B07C-BD3446DD351B}" type="sibTrans" cxnId="{8E10AEEA-1075-4CD4-AAED-2E0796A48810}">
      <dgm:prSet/>
      <dgm:spPr/>
      <dgm:t>
        <a:bodyPr/>
        <a:lstStyle/>
        <a:p>
          <a:endParaRPr lang="ru-RU"/>
        </a:p>
      </dgm:t>
    </dgm:pt>
    <dgm:pt modelId="{56C1734B-F479-44CA-A0CC-1E80C8DADC8C}">
      <dgm:prSet phldrT="[Текст]" phldr="1"/>
      <dgm:spPr/>
      <dgm:t>
        <a:bodyPr/>
        <a:lstStyle/>
        <a:p>
          <a:endParaRPr lang="ru-RU" dirty="0"/>
        </a:p>
      </dgm:t>
    </dgm:pt>
    <dgm:pt modelId="{1A53E713-BE68-4834-8B0C-6B2414403898}" type="parTrans" cxnId="{550D2A35-BDED-473F-91FC-ABC676EE02AE}">
      <dgm:prSet/>
      <dgm:spPr/>
      <dgm:t>
        <a:bodyPr/>
        <a:lstStyle/>
        <a:p>
          <a:endParaRPr lang="ru-RU"/>
        </a:p>
      </dgm:t>
    </dgm:pt>
    <dgm:pt modelId="{29C50C2C-E495-4642-A4A1-C6C2B4D08633}" type="sibTrans" cxnId="{550D2A35-BDED-473F-91FC-ABC676EE02AE}">
      <dgm:prSet/>
      <dgm:spPr/>
      <dgm:t>
        <a:bodyPr/>
        <a:lstStyle/>
        <a:p>
          <a:endParaRPr lang="ru-RU"/>
        </a:p>
      </dgm:t>
    </dgm:pt>
    <dgm:pt modelId="{E89DEE5A-FC34-40FD-AA40-FDEAA5D3C87F}">
      <dgm:prSet/>
      <dgm:spPr/>
      <dgm:t>
        <a:bodyPr/>
        <a:lstStyle/>
        <a:p>
          <a:endParaRPr lang="ru-RU" dirty="0"/>
        </a:p>
      </dgm:t>
    </dgm:pt>
    <dgm:pt modelId="{A3C0D232-2193-49DD-8F1A-6B46D08DCB77}" type="parTrans" cxnId="{0E026AB4-892E-4D1B-9725-4D096048086A}">
      <dgm:prSet/>
      <dgm:spPr/>
      <dgm:t>
        <a:bodyPr/>
        <a:lstStyle/>
        <a:p>
          <a:endParaRPr lang="ru-RU"/>
        </a:p>
      </dgm:t>
    </dgm:pt>
    <dgm:pt modelId="{97DDDB05-89EE-43E0-A0BE-0B2AA3336842}" type="sibTrans" cxnId="{0E026AB4-892E-4D1B-9725-4D096048086A}">
      <dgm:prSet/>
      <dgm:spPr/>
      <dgm:t>
        <a:bodyPr/>
        <a:lstStyle/>
        <a:p>
          <a:endParaRPr lang="ru-RU"/>
        </a:p>
      </dgm:t>
    </dgm:pt>
    <dgm:pt modelId="{CFF4B153-E65A-47E7-A664-657DFFBF1D62}">
      <dgm:prSet/>
      <dgm:spPr/>
      <dgm:t>
        <a:bodyPr/>
        <a:lstStyle/>
        <a:p>
          <a:endParaRPr lang="ru-RU" dirty="0"/>
        </a:p>
      </dgm:t>
    </dgm:pt>
    <dgm:pt modelId="{B61E2863-08AA-42BC-8EAB-F1A5F16B57EF}" type="parTrans" cxnId="{9A7BDE2C-D130-431B-9ACA-9C25899E9912}">
      <dgm:prSet/>
      <dgm:spPr/>
      <dgm:t>
        <a:bodyPr/>
        <a:lstStyle/>
        <a:p>
          <a:endParaRPr lang="ru-RU"/>
        </a:p>
      </dgm:t>
    </dgm:pt>
    <dgm:pt modelId="{E8BE0A64-A7CB-495E-9A1E-35520FAF75E3}" type="sibTrans" cxnId="{9A7BDE2C-D130-431B-9ACA-9C25899E9912}">
      <dgm:prSet/>
      <dgm:spPr/>
      <dgm:t>
        <a:bodyPr/>
        <a:lstStyle/>
        <a:p>
          <a:endParaRPr lang="ru-RU"/>
        </a:p>
      </dgm:t>
    </dgm:pt>
    <dgm:pt modelId="{751E3E85-FBA3-43D4-BBCB-8D1BC32CAFFA}">
      <dgm:prSet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Председатель</a:t>
          </a:r>
          <a:endParaRPr lang="ru-RU" b="1" dirty="0">
            <a:solidFill>
              <a:schemeClr val="bg1"/>
            </a:solidFill>
          </a:endParaRPr>
        </a:p>
      </dgm:t>
    </dgm:pt>
    <dgm:pt modelId="{EF945129-FE01-4686-81D6-805A40067A0D}" type="parTrans" cxnId="{51DD707E-9212-4795-AED6-C653D5ED977B}">
      <dgm:prSet/>
      <dgm:spPr/>
      <dgm:t>
        <a:bodyPr/>
        <a:lstStyle/>
        <a:p>
          <a:endParaRPr lang="ru-RU"/>
        </a:p>
      </dgm:t>
    </dgm:pt>
    <dgm:pt modelId="{971E7627-516C-4156-B792-7840C7C1A8CC}" type="sibTrans" cxnId="{51DD707E-9212-4795-AED6-C653D5ED977B}">
      <dgm:prSet/>
      <dgm:spPr/>
      <dgm:t>
        <a:bodyPr/>
        <a:lstStyle/>
        <a:p>
          <a:endParaRPr lang="ru-RU"/>
        </a:p>
      </dgm:t>
    </dgm:pt>
    <dgm:pt modelId="{AB1CAE4C-7B31-44AC-9AB8-3F051083C118}">
      <dgm:prSet/>
      <dgm:spPr/>
      <dgm:t>
        <a:bodyPr/>
        <a:lstStyle/>
        <a:p>
          <a:r>
            <a:rPr lang="ru-RU" b="1" dirty="0" smtClean="0"/>
            <a:t>Культмассовый сектор</a:t>
          </a:r>
          <a:endParaRPr lang="ru-RU" b="1" dirty="0"/>
        </a:p>
      </dgm:t>
    </dgm:pt>
    <dgm:pt modelId="{165BA60B-9A47-40E2-9E00-A25DC26C7C55}" type="parTrans" cxnId="{D42973CA-CD1A-4B0D-B95D-18B6774E9D1F}">
      <dgm:prSet/>
      <dgm:spPr/>
      <dgm:t>
        <a:bodyPr/>
        <a:lstStyle/>
        <a:p>
          <a:endParaRPr lang="ru-RU"/>
        </a:p>
      </dgm:t>
    </dgm:pt>
    <dgm:pt modelId="{4AB8B667-F02D-4A59-A1DF-BBFBFDC47AB2}" type="sibTrans" cxnId="{D42973CA-CD1A-4B0D-B95D-18B6774E9D1F}">
      <dgm:prSet/>
      <dgm:spPr/>
      <dgm:t>
        <a:bodyPr/>
        <a:lstStyle/>
        <a:p>
          <a:endParaRPr lang="ru-RU"/>
        </a:p>
      </dgm:t>
    </dgm:pt>
    <dgm:pt modelId="{CB7FBFD2-7E66-4E21-AF4E-04BD891ED9DB}">
      <dgm:prSet/>
      <dgm:spPr/>
      <dgm:t>
        <a:bodyPr/>
        <a:lstStyle/>
        <a:p>
          <a:r>
            <a:rPr lang="ru-RU" b="1" dirty="0" smtClean="0"/>
            <a:t>Редколлегия</a:t>
          </a:r>
          <a:endParaRPr lang="ru-RU" b="1" dirty="0"/>
        </a:p>
      </dgm:t>
    </dgm:pt>
    <dgm:pt modelId="{1C71ECFA-3FFE-449B-8C3E-9EE5FCD0C533}" type="parTrans" cxnId="{887BCB2C-D936-44E1-B67C-1FEEB919D905}">
      <dgm:prSet/>
      <dgm:spPr/>
      <dgm:t>
        <a:bodyPr/>
        <a:lstStyle/>
        <a:p>
          <a:endParaRPr lang="ru-RU"/>
        </a:p>
      </dgm:t>
    </dgm:pt>
    <dgm:pt modelId="{7E15DE0D-9858-4DCD-A24E-C81D6304E2D0}" type="sibTrans" cxnId="{887BCB2C-D936-44E1-B67C-1FEEB919D905}">
      <dgm:prSet/>
      <dgm:spPr/>
      <dgm:t>
        <a:bodyPr/>
        <a:lstStyle/>
        <a:p>
          <a:endParaRPr lang="ru-RU"/>
        </a:p>
      </dgm:t>
    </dgm:pt>
    <dgm:pt modelId="{BE60EBEF-6AE0-4FC3-A31B-7C3FA1E71B4A}">
      <dgm:prSet/>
      <dgm:spPr/>
      <dgm:t>
        <a:bodyPr/>
        <a:lstStyle/>
        <a:p>
          <a:r>
            <a:rPr lang="ru-RU" b="1" dirty="0" smtClean="0"/>
            <a:t>Трудовой сектор</a:t>
          </a:r>
          <a:endParaRPr lang="ru-RU" b="1" dirty="0"/>
        </a:p>
      </dgm:t>
    </dgm:pt>
    <dgm:pt modelId="{23422C3F-3A57-4BAE-855B-D92F0E34226A}" type="parTrans" cxnId="{0C7F787E-EB6B-4BCD-B61C-ECBD2DFA0812}">
      <dgm:prSet/>
      <dgm:spPr/>
      <dgm:t>
        <a:bodyPr/>
        <a:lstStyle/>
        <a:p>
          <a:endParaRPr lang="ru-RU"/>
        </a:p>
      </dgm:t>
    </dgm:pt>
    <dgm:pt modelId="{F11ABF71-4DD0-4557-A055-FBDCA085C5E9}" type="sibTrans" cxnId="{0C7F787E-EB6B-4BCD-B61C-ECBD2DFA0812}">
      <dgm:prSet/>
      <dgm:spPr/>
      <dgm:t>
        <a:bodyPr/>
        <a:lstStyle/>
        <a:p>
          <a:endParaRPr lang="ru-RU"/>
        </a:p>
      </dgm:t>
    </dgm:pt>
    <dgm:pt modelId="{E3AC80DC-BAFC-4CC2-9253-17388269A243}">
      <dgm:prSet/>
      <dgm:spPr/>
      <dgm:t>
        <a:bodyPr/>
        <a:lstStyle/>
        <a:p>
          <a:r>
            <a:rPr lang="ru-RU" b="1" dirty="0" smtClean="0"/>
            <a:t>Сектор ЗОЖ</a:t>
          </a:r>
          <a:endParaRPr lang="ru-RU" b="1" dirty="0"/>
        </a:p>
      </dgm:t>
    </dgm:pt>
    <dgm:pt modelId="{9DEADFF7-CA4C-4B02-8DEB-EAFCA41622AE}" type="parTrans" cxnId="{5D5EB29D-626B-4E47-B8E1-AE77C43DF3A7}">
      <dgm:prSet/>
      <dgm:spPr/>
      <dgm:t>
        <a:bodyPr/>
        <a:lstStyle/>
        <a:p>
          <a:endParaRPr lang="ru-RU"/>
        </a:p>
      </dgm:t>
    </dgm:pt>
    <dgm:pt modelId="{D04E3B06-546D-44B4-A5FC-FCA35F52FE25}" type="sibTrans" cxnId="{5D5EB29D-626B-4E47-B8E1-AE77C43DF3A7}">
      <dgm:prSet/>
      <dgm:spPr/>
      <dgm:t>
        <a:bodyPr/>
        <a:lstStyle/>
        <a:p>
          <a:endParaRPr lang="ru-RU"/>
        </a:p>
      </dgm:t>
    </dgm:pt>
    <dgm:pt modelId="{6D1537A1-28CE-4D91-A926-EA9675813C98}" type="pres">
      <dgm:prSet presAssocID="{603156F4-9D86-487C-9C5F-3FC53B41249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572474-8315-4A88-A40E-6C9BCB7CC31F}" type="pres">
      <dgm:prSet presAssocID="{751E3E85-FBA3-43D4-BBCB-8D1BC32CAFFA}" presName="centerShape" presStyleLbl="node0" presStyleIdx="0" presStyleCnt="1"/>
      <dgm:spPr/>
      <dgm:t>
        <a:bodyPr/>
        <a:lstStyle/>
        <a:p>
          <a:endParaRPr lang="ru-RU"/>
        </a:p>
      </dgm:t>
    </dgm:pt>
    <dgm:pt modelId="{E0FEE7B6-5F9B-463B-BF94-2F7AB64AAB1E}" type="pres">
      <dgm:prSet presAssocID="{3DF5FB61-DCE6-49EE-A2ED-B387FA575904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9CE46EFD-4256-4C90-A5EB-4D6984B47888}" type="pres">
      <dgm:prSet presAssocID="{A2FF9808-060E-45FE-AF8C-9C251890558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AD224-2D9F-47CF-BE09-532C8B02A107}" type="pres">
      <dgm:prSet presAssocID="{165BA60B-9A47-40E2-9E00-A25DC26C7C55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B66DCB78-DD87-4DDC-B31D-628625C2949A}" type="pres">
      <dgm:prSet presAssocID="{AB1CAE4C-7B31-44AC-9AB8-3F051083C11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4B751B-9C40-4C18-9F16-7592145206C5}" type="pres">
      <dgm:prSet presAssocID="{1C71ECFA-3FFE-449B-8C3E-9EE5FCD0C533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10FB75BC-C8A2-47C5-814B-1AEAA6FEEB13}" type="pres">
      <dgm:prSet presAssocID="{CB7FBFD2-7E66-4E21-AF4E-04BD891ED9D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700DB2-A057-4331-9E80-B4DCFCC4855E}" type="pres">
      <dgm:prSet presAssocID="{23422C3F-3A57-4BAE-855B-D92F0E34226A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C2D8305C-1116-4246-A0E7-DA72D88575B0}" type="pres">
      <dgm:prSet presAssocID="{BE60EBEF-6AE0-4FC3-A31B-7C3FA1E71B4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0EA9EB-E4A7-456B-903C-C9999ED66924}" type="pres">
      <dgm:prSet presAssocID="{9DEADFF7-CA4C-4B02-8DEB-EAFCA41622AE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CAE86B20-1CDC-4511-9439-CA73467FB9BD}" type="pres">
      <dgm:prSet presAssocID="{E3AC80DC-BAFC-4CC2-9253-17388269A24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306924-6B6B-4B39-BAD6-C05E9DAEDEAE}" type="presOf" srcId="{3DF5FB61-DCE6-49EE-A2ED-B387FA575904}" destId="{E0FEE7B6-5F9B-463B-BF94-2F7AB64AAB1E}" srcOrd="0" destOrd="0" presId="urn:microsoft.com/office/officeart/2005/8/layout/radial4"/>
    <dgm:cxn modelId="{191B7373-0D76-445E-B73A-EDD3DE38DE75}" type="presOf" srcId="{A2FF9808-060E-45FE-AF8C-9C2518905581}" destId="{9CE46EFD-4256-4C90-A5EB-4D6984B47888}" srcOrd="0" destOrd="0" presId="urn:microsoft.com/office/officeart/2005/8/layout/radial4"/>
    <dgm:cxn modelId="{F7EA6708-8C7E-4999-9398-B22D5E16E055}" type="presOf" srcId="{1C71ECFA-3FFE-449B-8C3E-9EE5FCD0C533}" destId="{6B4B751B-9C40-4C18-9F16-7592145206C5}" srcOrd="0" destOrd="0" presId="urn:microsoft.com/office/officeart/2005/8/layout/radial4"/>
    <dgm:cxn modelId="{51DD707E-9212-4795-AED6-C653D5ED977B}" srcId="{603156F4-9D86-487C-9C5F-3FC53B412492}" destId="{751E3E85-FBA3-43D4-BBCB-8D1BC32CAFFA}" srcOrd="0" destOrd="0" parTransId="{EF945129-FE01-4686-81D6-805A40067A0D}" sibTransId="{971E7627-516C-4156-B792-7840C7C1A8CC}"/>
    <dgm:cxn modelId="{160B1F76-8CF5-46C0-9B03-DAE5C92854BA}" type="presOf" srcId="{E3AC80DC-BAFC-4CC2-9253-17388269A243}" destId="{CAE86B20-1CDC-4511-9439-CA73467FB9BD}" srcOrd="0" destOrd="0" presId="urn:microsoft.com/office/officeart/2005/8/layout/radial4"/>
    <dgm:cxn modelId="{34F666D0-480F-4319-A3F7-FEEE222E58E1}" type="presOf" srcId="{603156F4-9D86-487C-9C5F-3FC53B412492}" destId="{6D1537A1-28CE-4D91-A926-EA9675813C98}" srcOrd="0" destOrd="0" presId="urn:microsoft.com/office/officeart/2005/8/layout/radial4"/>
    <dgm:cxn modelId="{91A0E85F-CCDB-4C20-8075-3336CDE01959}" type="presOf" srcId="{AB1CAE4C-7B31-44AC-9AB8-3F051083C118}" destId="{B66DCB78-DD87-4DDC-B31D-628625C2949A}" srcOrd="0" destOrd="0" presId="urn:microsoft.com/office/officeart/2005/8/layout/radial4"/>
    <dgm:cxn modelId="{A0D7F7F3-0B25-441C-B3EC-190CDDC7057F}" type="presOf" srcId="{23422C3F-3A57-4BAE-855B-D92F0E34226A}" destId="{5F700DB2-A057-4331-9E80-B4DCFCC4855E}" srcOrd="0" destOrd="0" presId="urn:microsoft.com/office/officeart/2005/8/layout/radial4"/>
    <dgm:cxn modelId="{8E10AEEA-1075-4CD4-AAED-2E0796A48810}" srcId="{603156F4-9D86-487C-9C5F-3FC53B412492}" destId="{D43F30EC-7E1B-4599-94AF-4A0010C4E234}" srcOrd="3" destOrd="0" parTransId="{D0CC4167-198A-4ADE-B74E-C8FD6806460C}" sibTransId="{429808B7-8437-4BA4-B07C-BD3446DD351B}"/>
    <dgm:cxn modelId="{9A7BDE2C-D130-431B-9ACA-9C25899E9912}" srcId="{603156F4-9D86-487C-9C5F-3FC53B412492}" destId="{CFF4B153-E65A-47E7-A664-657DFFBF1D62}" srcOrd="1" destOrd="0" parTransId="{B61E2863-08AA-42BC-8EAB-F1A5F16B57EF}" sibTransId="{E8BE0A64-A7CB-495E-9A1E-35520FAF75E3}"/>
    <dgm:cxn modelId="{5ED89274-26A8-4A34-B235-22AC37761913}" type="presOf" srcId="{BE60EBEF-6AE0-4FC3-A31B-7C3FA1E71B4A}" destId="{C2D8305C-1116-4246-A0E7-DA72D88575B0}" srcOrd="0" destOrd="0" presId="urn:microsoft.com/office/officeart/2005/8/layout/radial4"/>
    <dgm:cxn modelId="{B1F69647-5BD6-4556-9A76-0F2F599EC10F}" srcId="{751E3E85-FBA3-43D4-BBCB-8D1BC32CAFFA}" destId="{A2FF9808-060E-45FE-AF8C-9C2518905581}" srcOrd="0" destOrd="0" parTransId="{3DF5FB61-DCE6-49EE-A2ED-B387FA575904}" sibTransId="{45B17670-CDA3-49EB-8D29-60A46487F479}"/>
    <dgm:cxn modelId="{377681A9-6A17-4E0A-B978-86A6A295A5D4}" type="presOf" srcId="{165BA60B-9A47-40E2-9E00-A25DC26C7C55}" destId="{A40AD224-2D9F-47CF-BE09-532C8B02A107}" srcOrd="0" destOrd="0" presId="urn:microsoft.com/office/officeart/2005/8/layout/radial4"/>
    <dgm:cxn modelId="{550D2A35-BDED-473F-91FC-ABC676EE02AE}" srcId="{603156F4-9D86-487C-9C5F-3FC53B412492}" destId="{56C1734B-F479-44CA-A0CC-1E80C8DADC8C}" srcOrd="4" destOrd="0" parTransId="{1A53E713-BE68-4834-8B0C-6B2414403898}" sibTransId="{29C50C2C-E495-4642-A4A1-C6C2B4D08633}"/>
    <dgm:cxn modelId="{887BCB2C-D936-44E1-B67C-1FEEB919D905}" srcId="{751E3E85-FBA3-43D4-BBCB-8D1BC32CAFFA}" destId="{CB7FBFD2-7E66-4E21-AF4E-04BD891ED9DB}" srcOrd="2" destOrd="0" parTransId="{1C71ECFA-3FFE-449B-8C3E-9EE5FCD0C533}" sibTransId="{7E15DE0D-9858-4DCD-A24E-C81D6304E2D0}"/>
    <dgm:cxn modelId="{D42973CA-CD1A-4B0D-B95D-18B6774E9D1F}" srcId="{751E3E85-FBA3-43D4-BBCB-8D1BC32CAFFA}" destId="{AB1CAE4C-7B31-44AC-9AB8-3F051083C118}" srcOrd="1" destOrd="0" parTransId="{165BA60B-9A47-40E2-9E00-A25DC26C7C55}" sibTransId="{4AB8B667-F02D-4A59-A1DF-BBFBFDC47AB2}"/>
    <dgm:cxn modelId="{93B7BCFA-2816-4DC9-9C1A-DEE79E6DADC3}" type="presOf" srcId="{9DEADFF7-CA4C-4B02-8DEB-EAFCA41622AE}" destId="{240EA9EB-E4A7-456B-903C-C9999ED66924}" srcOrd="0" destOrd="0" presId="urn:microsoft.com/office/officeart/2005/8/layout/radial4"/>
    <dgm:cxn modelId="{3DA48F18-C04C-4505-BC30-1046952256B9}" type="presOf" srcId="{CB7FBFD2-7E66-4E21-AF4E-04BD891ED9DB}" destId="{10FB75BC-C8A2-47C5-814B-1AEAA6FEEB13}" srcOrd="0" destOrd="0" presId="urn:microsoft.com/office/officeart/2005/8/layout/radial4"/>
    <dgm:cxn modelId="{5D5EB29D-626B-4E47-B8E1-AE77C43DF3A7}" srcId="{751E3E85-FBA3-43D4-BBCB-8D1BC32CAFFA}" destId="{E3AC80DC-BAFC-4CC2-9253-17388269A243}" srcOrd="4" destOrd="0" parTransId="{9DEADFF7-CA4C-4B02-8DEB-EAFCA41622AE}" sibTransId="{D04E3B06-546D-44B4-A5FC-FCA35F52FE25}"/>
    <dgm:cxn modelId="{0E026AB4-892E-4D1B-9725-4D096048086A}" srcId="{603156F4-9D86-487C-9C5F-3FC53B412492}" destId="{E89DEE5A-FC34-40FD-AA40-FDEAA5D3C87F}" srcOrd="2" destOrd="0" parTransId="{A3C0D232-2193-49DD-8F1A-6B46D08DCB77}" sibTransId="{97DDDB05-89EE-43E0-A0BE-0B2AA3336842}"/>
    <dgm:cxn modelId="{78CF4534-6719-484D-9628-660761680190}" type="presOf" srcId="{751E3E85-FBA3-43D4-BBCB-8D1BC32CAFFA}" destId="{A5572474-8315-4A88-A40E-6C9BCB7CC31F}" srcOrd="0" destOrd="0" presId="urn:microsoft.com/office/officeart/2005/8/layout/radial4"/>
    <dgm:cxn modelId="{0C7F787E-EB6B-4BCD-B61C-ECBD2DFA0812}" srcId="{751E3E85-FBA3-43D4-BBCB-8D1BC32CAFFA}" destId="{BE60EBEF-6AE0-4FC3-A31B-7C3FA1E71B4A}" srcOrd="3" destOrd="0" parTransId="{23422C3F-3A57-4BAE-855B-D92F0E34226A}" sibTransId="{F11ABF71-4DD0-4557-A055-FBDCA085C5E9}"/>
    <dgm:cxn modelId="{7589E9CF-FC4A-42B5-B2A4-124A55B3F32C}" type="presParOf" srcId="{6D1537A1-28CE-4D91-A926-EA9675813C98}" destId="{A5572474-8315-4A88-A40E-6C9BCB7CC31F}" srcOrd="0" destOrd="0" presId="urn:microsoft.com/office/officeart/2005/8/layout/radial4"/>
    <dgm:cxn modelId="{B9AF92C2-0EC1-4198-A7A4-DDD5C7F8C814}" type="presParOf" srcId="{6D1537A1-28CE-4D91-A926-EA9675813C98}" destId="{E0FEE7B6-5F9B-463B-BF94-2F7AB64AAB1E}" srcOrd="1" destOrd="0" presId="urn:microsoft.com/office/officeart/2005/8/layout/radial4"/>
    <dgm:cxn modelId="{FBF66FF1-CBBE-491B-AE66-7B3F18BCCC83}" type="presParOf" srcId="{6D1537A1-28CE-4D91-A926-EA9675813C98}" destId="{9CE46EFD-4256-4C90-A5EB-4D6984B47888}" srcOrd="2" destOrd="0" presId="urn:microsoft.com/office/officeart/2005/8/layout/radial4"/>
    <dgm:cxn modelId="{6A38F923-DE59-467A-97C0-0AECB6A8CA04}" type="presParOf" srcId="{6D1537A1-28CE-4D91-A926-EA9675813C98}" destId="{A40AD224-2D9F-47CF-BE09-532C8B02A107}" srcOrd="3" destOrd="0" presId="urn:microsoft.com/office/officeart/2005/8/layout/radial4"/>
    <dgm:cxn modelId="{8E932510-40A4-4866-BAE6-BA86C49F23D8}" type="presParOf" srcId="{6D1537A1-28CE-4D91-A926-EA9675813C98}" destId="{B66DCB78-DD87-4DDC-B31D-628625C2949A}" srcOrd="4" destOrd="0" presId="urn:microsoft.com/office/officeart/2005/8/layout/radial4"/>
    <dgm:cxn modelId="{6D2A517A-2898-4D04-AAF9-6D83933546D1}" type="presParOf" srcId="{6D1537A1-28CE-4D91-A926-EA9675813C98}" destId="{6B4B751B-9C40-4C18-9F16-7592145206C5}" srcOrd="5" destOrd="0" presId="urn:microsoft.com/office/officeart/2005/8/layout/radial4"/>
    <dgm:cxn modelId="{5DDB5C35-27F7-455B-96D6-D61883141CA1}" type="presParOf" srcId="{6D1537A1-28CE-4D91-A926-EA9675813C98}" destId="{10FB75BC-C8A2-47C5-814B-1AEAA6FEEB13}" srcOrd="6" destOrd="0" presId="urn:microsoft.com/office/officeart/2005/8/layout/radial4"/>
    <dgm:cxn modelId="{98D0169A-A396-4172-887A-8532FC5E4FD3}" type="presParOf" srcId="{6D1537A1-28CE-4D91-A926-EA9675813C98}" destId="{5F700DB2-A057-4331-9E80-B4DCFCC4855E}" srcOrd="7" destOrd="0" presId="urn:microsoft.com/office/officeart/2005/8/layout/radial4"/>
    <dgm:cxn modelId="{4B80E860-EB16-4668-974C-E5C0A85380F6}" type="presParOf" srcId="{6D1537A1-28CE-4D91-A926-EA9675813C98}" destId="{C2D8305C-1116-4246-A0E7-DA72D88575B0}" srcOrd="8" destOrd="0" presId="urn:microsoft.com/office/officeart/2005/8/layout/radial4"/>
    <dgm:cxn modelId="{709357CD-C319-4FC7-98E9-BA4DC30CA36D}" type="presParOf" srcId="{6D1537A1-28CE-4D91-A926-EA9675813C98}" destId="{240EA9EB-E4A7-456B-903C-C9999ED66924}" srcOrd="9" destOrd="0" presId="urn:microsoft.com/office/officeart/2005/8/layout/radial4"/>
    <dgm:cxn modelId="{024E044B-159D-4E9A-AA14-237666EB292E}" type="presParOf" srcId="{6D1537A1-28CE-4D91-A926-EA9675813C98}" destId="{CAE86B20-1CDC-4511-9439-CA73467FB9BD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91831F-594C-4C6B-A89E-A4A0BF292957}">
      <dsp:nvSpPr>
        <dsp:cNvPr id="0" name=""/>
        <dsp:cNvSpPr/>
      </dsp:nvSpPr>
      <dsp:spPr>
        <a:xfrm>
          <a:off x="1625714" y="417912"/>
          <a:ext cx="5400712" cy="5400712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  <a:sp3d extrusionH="28000" prstMaterial="matte"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«Галстучная страна»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Наследники Отечества</a:t>
          </a:r>
          <a:endParaRPr lang="ru-RU" sz="25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72018" y="1562349"/>
        <a:ext cx="1928826" cy="1607355"/>
      </dsp:txXfrm>
    </dsp:sp>
    <dsp:sp modelId="{58042C48-E288-433E-9B9F-8B5CE7EE10AB}">
      <dsp:nvSpPr>
        <dsp:cNvPr id="0" name=""/>
        <dsp:cNvSpPr/>
      </dsp:nvSpPr>
      <dsp:spPr>
        <a:xfrm>
          <a:off x="1500173" y="642929"/>
          <a:ext cx="5400712" cy="5400712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  <a:sp3d extrusionH="28000" prstMaterial="matte"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 Основы лидерства»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Наставники</a:t>
          </a:r>
          <a:endParaRPr lang="ru-RU" sz="25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86057" y="4146963"/>
        <a:ext cx="2893239" cy="1414472"/>
      </dsp:txXfrm>
    </dsp:sp>
    <dsp:sp modelId="{F73F4909-736C-4061-81A2-BE99A94094C9}">
      <dsp:nvSpPr>
        <dsp:cNvPr id="0" name=""/>
        <dsp:cNvSpPr/>
      </dsp:nvSpPr>
      <dsp:spPr>
        <a:xfrm>
          <a:off x="1428747" y="428605"/>
          <a:ext cx="5400712" cy="5400712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  <a:sp3d extrusionH="28000" prstMaterial="matte"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«Галстучная страна»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 Следопыты родного края</a:t>
          </a:r>
          <a:endParaRPr lang="ru-RU" sz="2000" b="1" kern="120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54330" y="1573042"/>
        <a:ext cx="1928826" cy="1607355"/>
      </dsp:txXfrm>
    </dsp:sp>
    <dsp:sp modelId="{9753C51A-0C58-48F4-A50F-3262CE4997B7}">
      <dsp:nvSpPr>
        <dsp:cNvPr id="0" name=""/>
        <dsp:cNvSpPr/>
      </dsp:nvSpPr>
      <dsp:spPr>
        <a:xfrm>
          <a:off x="1291830" y="83582"/>
          <a:ext cx="6069372" cy="6069372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A3F0AEF-91B5-46B5-84A6-BC9137BF89F1}">
      <dsp:nvSpPr>
        <dsp:cNvPr id="0" name=""/>
        <dsp:cNvSpPr/>
      </dsp:nvSpPr>
      <dsp:spPr>
        <a:xfrm>
          <a:off x="1165843" y="308257"/>
          <a:ext cx="6069372" cy="6069372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3166B7A-54D1-4AB6-B055-4F4A65FE58A9}">
      <dsp:nvSpPr>
        <dsp:cNvPr id="0" name=""/>
        <dsp:cNvSpPr/>
      </dsp:nvSpPr>
      <dsp:spPr>
        <a:xfrm>
          <a:off x="1000139" y="71394"/>
          <a:ext cx="6069372" cy="6069372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4B1974-BD00-4DAB-AA01-90FEF6E2021C}">
      <dsp:nvSpPr>
        <dsp:cNvPr id="0" name=""/>
        <dsp:cNvSpPr/>
      </dsp:nvSpPr>
      <dsp:spPr>
        <a:xfrm>
          <a:off x="0" y="0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Собрание актива школы</a:t>
          </a:r>
          <a:endParaRPr lang="ru-RU" sz="3600" kern="1200" dirty="0"/>
        </a:p>
      </dsp:txBody>
      <dsp:txXfrm>
        <a:off x="39768" y="39768"/>
        <a:ext cx="5530000" cy="1278252"/>
      </dsp:txXfrm>
    </dsp:sp>
    <dsp:sp modelId="{04076609-19E2-447A-9698-1D2BA076259B}">
      <dsp:nvSpPr>
        <dsp:cNvPr id="0" name=""/>
        <dsp:cNvSpPr/>
      </dsp:nvSpPr>
      <dsp:spPr>
        <a:xfrm>
          <a:off x="617219" y="1584087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Собрание командиров</a:t>
          </a:r>
          <a:endParaRPr lang="ru-RU" sz="3600" kern="1200" dirty="0"/>
        </a:p>
      </dsp:txBody>
      <dsp:txXfrm>
        <a:off x="656987" y="1623855"/>
        <a:ext cx="5415841" cy="1278252"/>
      </dsp:txXfrm>
    </dsp:sp>
    <dsp:sp modelId="{E81D8078-62FB-4FE3-9CE8-06F5BB9C8FF7}">
      <dsp:nvSpPr>
        <dsp:cNvPr id="0" name=""/>
        <dsp:cNvSpPr/>
      </dsp:nvSpPr>
      <dsp:spPr>
        <a:xfrm>
          <a:off x="1234439" y="3168174"/>
          <a:ext cx="6995160" cy="135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Актив класса</a:t>
          </a:r>
          <a:endParaRPr lang="ru-RU" sz="3600" kern="1200" dirty="0"/>
        </a:p>
      </dsp:txBody>
      <dsp:txXfrm>
        <a:off x="1274207" y="3207942"/>
        <a:ext cx="5415841" cy="1278252"/>
      </dsp:txXfrm>
    </dsp:sp>
    <dsp:sp modelId="{896A75D1-96F3-4C79-AD4A-745573CF6EA3}">
      <dsp:nvSpPr>
        <dsp:cNvPr id="0" name=""/>
        <dsp:cNvSpPr/>
      </dsp:nvSpPr>
      <dsp:spPr>
        <a:xfrm>
          <a:off x="5829312" y="971544"/>
          <a:ext cx="882562" cy="1117703"/>
        </a:xfrm>
        <a:prstGeom prst="downArrow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049953" y="971544"/>
        <a:ext cx="441281" cy="897063"/>
      </dsp:txXfrm>
    </dsp:sp>
    <dsp:sp modelId="{1BA1E9AC-B106-4B52-930C-53AB7793A073}">
      <dsp:nvSpPr>
        <dsp:cNvPr id="0" name=""/>
        <dsp:cNvSpPr/>
      </dsp:nvSpPr>
      <dsp:spPr>
        <a:xfrm>
          <a:off x="6615128" y="2043117"/>
          <a:ext cx="882562" cy="1739813"/>
        </a:xfrm>
        <a:prstGeom prst="upDownArrow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/>
        </a:p>
      </dsp:txBody>
      <dsp:txXfrm>
        <a:off x="6835769" y="2263758"/>
        <a:ext cx="441281" cy="12985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572474-8315-4A88-A40E-6C9BCB7CC31F}">
      <dsp:nvSpPr>
        <dsp:cNvPr id="0" name=""/>
        <dsp:cNvSpPr/>
      </dsp:nvSpPr>
      <dsp:spPr>
        <a:xfrm>
          <a:off x="2844828" y="2598825"/>
          <a:ext cx="1925605" cy="192560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Председатель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3126826" y="2880823"/>
        <a:ext cx="1361609" cy="1361609"/>
      </dsp:txXfrm>
    </dsp:sp>
    <dsp:sp modelId="{E0FEE7B6-5F9B-463B-BF94-2F7AB64AAB1E}">
      <dsp:nvSpPr>
        <dsp:cNvPr id="0" name=""/>
        <dsp:cNvSpPr/>
      </dsp:nvSpPr>
      <dsp:spPr>
        <a:xfrm rot="10800000">
          <a:off x="979264" y="3287229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E46EFD-4256-4C90-A5EB-4D6984B47888}">
      <dsp:nvSpPr>
        <dsp:cNvPr id="0" name=""/>
        <dsp:cNvSpPr/>
      </dsp:nvSpPr>
      <dsp:spPr>
        <a:xfrm>
          <a:off x="64602" y="2829898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Учебный сектор</a:t>
          </a:r>
          <a:endParaRPr lang="ru-RU" sz="1500" b="1" kern="1200" dirty="0"/>
        </a:p>
      </dsp:txBody>
      <dsp:txXfrm>
        <a:off x="107465" y="2872761"/>
        <a:ext cx="1743599" cy="1377734"/>
      </dsp:txXfrm>
    </dsp:sp>
    <dsp:sp modelId="{A40AD224-2D9F-47CF-BE09-532C8B02A107}">
      <dsp:nvSpPr>
        <dsp:cNvPr id="0" name=""/>
        <dsp:cNvSpPr/>
      </dsp:nvSpPr>
      <dsp:spPr>
        <a:xfrm rot="13500000">
          <a:off x="1549494" y="1910572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6DCB78-DD87-4DDC-B31D-628625C2949A}">
      <dsp:nvSpPr>
        <dsp:cNvPr id="0" name=""/>
        <dsp:cNvSpPr/>
      </dsp:nvSpPr>
      <dsp:spPr>
        <a:xfrm>
          <a:off x="893011" y="829941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Культмассовый сектор</a:t>
          </a:r>
          <a:endParaRPr lang="ru-RU" sz="1500" b="1" kern="1200" dirty="0"/>
        </a:p>
      </dsp:txBody>
      <dsp:txXfrm>
        <a:off x="935874" y="872804"/>
        <a:ext cx="1743599" cy="1377734"/>
      </dsp:txXfrm>
    </dsp:sp>
    <dsp:sp modelId="{6B4B751B-9C40-4C18-9F16-7592145206C5}">
      <dsp:nvSpPr>
        <dsp:cNvPr id="0" name=""/>
        <dsp:cNvSpPr/>
      </dsp:nvSpPr>
      <dsp:spPr>
        <a:xfrm rot="16200000">
          <a:off x="2926152" y="1340342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FB75BC-C8A2-47C5-814B-1AEAA6FEEB13}">
      <dsp:nvSpPr>
        <dsp:cNvPr id="0" name=""/>
        <dsp:cNvSpPr/>
      </dsp:nvSpPr>
      <dsp:spPr>
        <a:xfrm>
          <a:off x="2892968" y="1532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Редколлегия</a:t>
          </a:r>
          <a:endParaRPr lang="ru-RU" sz="1500" b="1" kern="1200" dirty="0"/>
        </a:p>
      </dsp:txBody>
      <dsp:txXfrm>
        <a:off x="2935831" y="44395"/>
        <a:ext cx="1743599" cy="1377734"/>
      </dsp:txXfrm>
    </dsp:sp>
    <dsp:sp modelId="{5F700DB2-A057-4331-9E80-B4DCFCC4855E}">
      <dsp:nvSpPr>
        <dsp:cNvPr id="0" name=""/>
        <dsp:cNvSpPr/>
      </dsp:nvSpPr>
      <dsp:spPr>
        <a:xfrm rot="18900000">
          <a:off x="4302809" y="1910572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8305C-1116-4246-A0E7-DA72D88575B0}">
      <dsp:nvSpPr>
        <dsp:cNvPr id="0" name=""/>
        <dsp:cNvSpPr/>
      </dsp:nvSpPr>
      <dsp:spPr>
        <a:xfrm>
          <a:off x="4892925" y="829941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Трудовой сектор</a:t>
          </a:r>
          <a:endParaRPr lang="ru-RU" sz="1500" b="1" kern="1200" dirty="0"/>
        </a:p>
      </dsp:txBody>
      <dsp:txXfrm>
        <a:off x="4935788" y="872804"/>
        <a:ext cx="1743599" cy="1377734"/>
      </dsp:txXfrm>
    </dsp:sp>
    <dsp:sp modelId="{240EA9EB-E4A7-456B-903C-C9999ED66924}">
      <dsp:nvSpPr>
        <dsp:cNvPr id="0" name=""/>
        <dsp:cNvSpPr/>
      </dsp:nvSpPr>
      <dsp:spPr>
        <a:xfrm>
          <a:off x="4873039" y="3287229"/>
          <a:ext cx="1762957" cy="54879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E86B20-1CDC-4511-9439-CA73467FB9BD}">
      <dsp:nvSpPr>
        <dsp:cNvPr id="0" name=""/>
        <dsp:cNvSpPr/>
      </dsp:nvSpPr>
      <dsp:spPr>
        <a:xfrm>
          <a:off x="5721334" y="2829898"/>
          <a:ext cx="1829325" cy="14634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Сектор ЗОЖ</a:t>
          </a:r>
          <a:endParaRPr lang="ru-RU" sz="1500" b="1" kern="1200" dirty="0"/>
        </a:p>
      </dsp:txBody>
      <dsp:txXfrm>
        <a:off x="5764197" y="2872761"/>
        <a:ext cx="1743599" cy="13777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B98BC7A-7D4B-41A8-A473-9424BC2A8942}" type="datetimeFigureOut">
              <a:rPr lang="ru-RU" smtClean="0"/>
              <a:pPr/>
              <a:t>23.11.2015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9B144E0-AE1C-4D16-8377-8AB52B335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2&amp;text=%D1%88%D0%BA%D0%BE%D0%BB%D1%8C%D0%BD%D0%B8%D0%BA%D0%B8%20%D1%84%D0%BE%D1%82%D0%BE&amp;pos=87&amp;uinfo=sw-1903-sh-874-fw-1678-fh-598-pd-1&amp;rpt=simage&amp;img_url=http://s019.radikal.ru/i619/1206/d9/25a5a9e62947.pn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42976" y="571480"/>
            <a:ext cx="7543824" cy="1143008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0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</a:t>
            </a:r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0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Атабаевская</a:t>
            </a:r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sz="4000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Гузель\Desktop\фотки\DSC0549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800518"/>
            <a:ext cx="7632848" cy="4472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43608" y="1412776"/>
          <a:ext cx="7615262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39552" y="476672"/>
            <a:ext cx="4040188" cy="639762"/>
          </a:xfrm>
        </p:spPr>
        <p:txBody>
          <a:bodyPr/>
          <a:lstStyle/>
          <a:p>
            <a:pPr algn="ctr"/>
            <a:r>
              <a:rPr lang="ru-RU" dirty="0" smtClean="0"/>
              <a:t>Заседание </a:t>
            </a:r>
            <a:endParaRPr lang="ru-RU" dirty="0"/>
          </a:p>
        </p:txBody>
      </p:sp>
      <p:pic>
        <p:nvPicPr>
          <p:cNvPr id="7170" name="Picture 2" descr="C:\Users\Ландыш\Pictures\карточки школы\15.04.2010\DSC050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1772816"/>
            <a:ext cx="4040188" cy="3030141"/>
          </a:xfrm>
          <a:prstGeom prst="rect">
            <a:avLst/>
          </a:prstGeom>
          <a:noFill/>
        </p:spPr>
      </p:pic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4788024" y="620688"/>
            <a:ext cx="4041775" cy="639762"/>
          </a:xfrm>
        </p:spPr>
        <p:txBody>
          <a:bodyPr/>
          <a:lstStyle/>
          <a:p>
            <a:pPr algn="ctr"/>
            <a:r>
              <a:rPr lang="ru-RU" dirty="0" smtClean="0"/>
              <a:t> Общее собрание</a:t>
            </a:r>
            <a:endParaRPr lang="ru-RU" dirty="0"/>
          </a:p>
        </p:txBody>
      </p:sp>
      <p:pic>
        <p:nvPicPr>
          <p:cNvPr id="12" name="Picture 7" descr="DSC0085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016" y="2204864"/>
            <a:ext cx="4133379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ученического самоуправления </a:t>
            </a:r>
            <a:b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 Старшеклассников</a:t>
            </a:r>
            <a:endParaRPr lang="ru-RU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9155360" cy="5133184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Союз Наследников Татарстана «Берд</a:t>
            </a:r>
            <a:r>
              <a:rPr lang="tt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әмлек”</a:t>
            </a: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Совет старшеклассников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5085184"/>
            <a:ext cx="31683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Отряд профилактики</a:t>
            </a:r>
          </a:p>
        </p:txBody>
      </p:sp>
      <p:pic>
        <p:nvPicPr>
          <p:cNvPr id="2050" name="Picture 2" descr="C:\Users\Гузель\Desktop\фотки\наследники\совет старшеклассни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3240360" cy="2664296"/>
          </a:xfrm>
          <a:prstGeom prst="rect">
            <a:avLst/>
          </a:prstGeom>
          <a:noFill/>
        </p:spPr>
      </p:pic>
      <p:pic>
        <p:nvPicPr>
          <p:cNvPr id="2051" name="Picture 3" descr="C:\Users\Гузель\Desktop\фотки\наследники\ДОО Бердәмле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772817"/>
            <a:ext cx="4392488" cy="2160239"/>
          </a:xfrm>
          <a:prstGeom prst="rect">
            <a:avLst/>
          </a:prstGeom>
          <a:noFill/>
        </p:spPr>
      </p:pic>
      <p:pic>
        <p:nvPicPr>
          <p:cNvPr id="2052" name="Picture 4" descr="C:\Users\Гузель\Desktop\фотки\наследники\IMG_20141013_1232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4077072"/>
            <a:ext cx="4608512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58138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Участие в акциях ,</a:t>
            </a:r>
            <a:br>
              <a:rPr lang="ru-RU" sz="3600" dirty="0" smtClean="0">
                <a:solidFill>
                  <a:srgbClr val="7030A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</a:rPr>
              <a:t>мероприятиях</a:t>
            </a: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8" name="Picture 12" descr="DSC003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3528" y="4437112"/>
            <a:ext cx="2838450" cy="2027237"/>
          </a:xfrm>
          <a:prstGeom prst="rect">
            <a:avLst/>
          </a:prstGeom>
          <a:ln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067944" y="4143380"/>
            <a:ext cx="4325187" cy="2309808"/>
          </a:xfrm>
          <a:prstGeom prst="rect">
            <a:avLst/>
          </a:prstGeom>
          <a:noFill/>
          <a:ln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430778"/>
            <a:ext cx="3914397" cy="234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C:\Users\Ландыш\Pictures\10-11\Фото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1571612"/>
            <a:ext cx="2923258" cy="27186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3275856" cy="57606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«Встреча с ветеранами»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292080" y="764704"/>
            <a:ext cx="3520480" cy="108012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«Парламентский урок»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Ландыш\Pictures\101MSDCF\DSC0001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318520" cy="2488890"/>
          </a:xfrm>
          <a:prstGeom prst="rect">
            <a:avLst/>
          </a:prstGeom>
          <a:noFill/>
        </p:spPr>
      </p:pic>
      <p:pic>
        <p:nvPicPr>
          <p:cNvPr id="2052" name="Picture 4" descr="C:\Users\Ландыш\Pictures\уроки парламентаризма\10 кл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3902075" cy="2925763"/>
          </a:xfrm>
          <a:prstGeom prst="rect">
            <a:avLst/>
          </a:prstGeom>
          <a:noFill/>
        </p:spPr>
      </p:pic>
      <p:pic>
        <p:nvPicPr>
          <p:cNvPr id="2053" name="Picture 5" descr="C:\Users\Ландыш\Pictures\карточки школы\15.04.2010\DSC050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77072"/>
            <a:ext cx="3283535" cy="24628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9900"/>
                </a:solidFill>
              </a:rPr>
              <a:t>«А ну-ка, девушки и юноши!»</a:t>
            </a:r>
            <a:endParaRPr lang="ru-RU" b="1" dirty="0">
              <a:solidFill>
                <a:srgbClr val="009900"/>
              </a:solidFill>
            </a:endParaRPr>
          </a:p>
        </p:txBody>
      </p:sp>
      <p:pic>
        <p:nvPicPr>
          <p:cNvPr id="10" name="Содержимое 9" descr="Фото0797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184179" y="2174875"/>
            <a:ext cx="2963466" cy="3951288"/>
          </a:xfrm>
        </p:spPr>
      </p:pic>
      <p:pic>
        <p:nvPicPr>
          <p:cNvPr id="12" name="Содержимое 11" descr="Фото081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" y="2635448"/>
            <a:ext cx="4040188" cy="3030141"/>
          </a:xfr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/>
                </a:solidFill>
              </a:rPr>
              <a:t>Принятие в следопыты и наследники Татарстана и Совет Старшеклассников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18433" name="Picture 1" descr="C:\Users\Гузель\Desktop\фотки\ТР КОНСТИТУЦИЯ ВАРИСЛАР\P106029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121696"/>
            <a:ext cx="4968552" cy="2547664"/>
          </a:xfrm>
          <a:prstGeom prst="rect">
            <a:avLst/>
          </a:prstGeom>
          <a:noFill/>
        </p:spPr>
      </p:pic>
      <p:pic>
        <p:nvPicPr>
          <p:cNvPr id="18434" name="Picture 2" descr="C:\Users\Гузель\Desktop\фотки\ТР КОНСТИТУЦИЯ ВАРИСЛАР\P10602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3096344" cy="3456385"/>
          </a:xfrm>
          <a:prstGeom prst="rect">
            <a:avLst/>
          </a:prstGeom>
          <a:noFill/>
        </p:spPr>
      </p:pic>
      <p:pic>
        <p:nvPicPr>
          <p:cNvPr id="18436" name="Picture 4" descr="C:\Users\Гузель\Desktop\фотки\ТР КОНСТИТУЦИЯ ВАРИСЛАР\P10602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412776"/>
            <a:ext cx="4752528" cy="2780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</a:rPr>
              <a:t>Без </a:t>
            </a:r>
            <a:r>
              <a:rPr lang="ru-RU" sz="3600" b="1" dirty="0" err="1" smtClean="0">
                <a:solidFill>
                  <a:srgbClr val="7030A0"/>
                </a:solidFill>
              </a:rPr>
              <a:t>булдырабыз</a:t>
            </a:r>
            <a:r>
              <a:rPr lang="ru-RU" sz="3600" b="1" dirty="0" smtClean="0">
                <a:solidFill>
                  <a:srgbClr val="7030A0"/>
                </a:solidFill>
              </a:rPr>
              <a:t>!!!!!!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4097" name="Picture 1" descr="C:\Users\Гузель\Desktop\фотки\_MG_82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0" y="1600200"/>
            <a:ext cx="7636619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8229600" cy="4063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Совет старшеклассников </a:t>
            </a:r>
            <a:endParaRPr lang="ru-RU" b="1" i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Гузель\Desktop\фотки\наследники\совет старшеклассников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570" y="2708920"/>
            <a:ext cx="5696846" cy="3764905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82851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«Школа - наш общий дом»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Гузель\Desktop\фотки\IMG_20141013_113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03151"/>
            <a:ext cx="2376264" cy="2889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115616" y="64461"/>
            <a:ext cx="684076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девиз: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Живи без страха, смело.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Встречай все препятствия и докажи,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ты можешь их преодолеть.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Ландыш\Pictures\Originals\x_4054fa0f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837882">
            <a:off x="1570337" y="2159886"/>
            <a:ext cx="5872982" cy="3479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0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267244"/>
            <a:ext cx="218469" cy="21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539552" y="255372"/>
            <a:ext cx="5781675" cy="1314450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ru-RU" sz="3600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Заповеди </a:t>
            </a:r>
          </a:p>
          <a:p>
            <a:pPr algn="ctr"/>
            <a:r>
              <a:rPr lang="ru-RU" sz="3600" kern="1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Совета Старшеклассников</a:t>
            </a:r>
            <a:endParaRPr lang="ru-RU" sz="3600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Georgia"/>
            </a:endParaRPr>
          </a:p>
        </p:txBody>
      </p:sp>
      <p:pic>
        <p:nvPicPr>
          <p:cNvPr id="3073" name="Рисунок 2" descr="http://s59.radikal.ru/i166/0908/11/a5dc1e6f3fa3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93096"/>
            <a:ext cx="220027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 rot="10800000" flipV="1">
            <a:off x="2411760" y="1578921"/>
            <a:ext cx="6695728" cy="518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Делай добро!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Люби и прощай людей!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Относись к людям так, как ты хотел бы, чтобы относились к тебе!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Бойся обидеть человека!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Найди свою цель в жизни!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Не ищи оправдания собственным слабостям и не ленись!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Познавай себя и мир!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Лучше отдать свое, чем взять чужое!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Не теряй веры в себя!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Умей дарить радость людям!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Не осуждать, не обвинять, не критиковать!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Принимать других такими, какие они есть!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>
              <a:buFontTx/>
              <a:buChar char="•"/>
            </a:pPr>
            <a:r>
              <a:rPr lang="ru-RU" altLang="ru-RU" sz="20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Не использовать других, как средство в решении своих личных и общих проблем!</a:t>
            </a:r>
            <a:endParaRPr lang="ru-RU" altLang="ru-RU" sz="600" dirty="0" smtClean="0">
              <a:solidFill>
                <a:prstClr val="black"/>
              </a:solidFill>
            </a:endParaRPr>
          </a:p>
          <a:p>
            <a:pPr eaLnBrk="0" hangingPunct="0"/>
            <a:r>
              <a:rPr lang="ru-RU" altLang="ru-RU" sz="1100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                                           </a:t>
            </a:r>
            <a:endParaRPr lang="ru-RU" altLang="ru-RU" dirty="0" smtClean="0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3924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alt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91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7"/>
            <a:ext cx="7772400" cy="1127618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Совет </a:t>
            </a:r>
            <a:r>
              <a:rPr lang="ru-RU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Старшекласников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работает по следующим направлениям: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одзаголовок 13"/>
          <p:cNvSpPr>
            <a:spLocks noGrp="1"/>
          </p:cNvSpPr>
          <p:nvPr>
            <p:ph type="subTitle" idx="1"/>
          </p:nvPr>
        </p:nvSpPr>
        <p:spPr>
          <a:xfrm>
            <a:off x="3275856" y="1628800"/>
            <a:ext cx="2714644" cy="4377098"/>
          </a:xfrm>
        </p:spPr>
        <p:txBody>
          <a:bodyPr>
            <a:normAutofit fontScale="92500" lnSpcReduction="10000"/>
          </a:bodyPr>
          <a:lstStyle/>
          <a:p>
            <a:pPr algn="ctr">
              <a:buFont typeface="Arial" pitchFamily="34" charset="0"/>
              <a:buChar char="•"/>
            </a:pPr>
            <a:r>
              <a:rPr lang="ru-RU" b="1" u="sng" dirty="0" smtClean="0"/>
              <a:t> 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«Учебное направление»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«Трудовое направление»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Шевское</a:t>
            </a: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направление»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«Спортивное направление»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«Культурно – массовое направление»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40152" y="1714488"/>
            <a:ext cx="2632376" cy="1785950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Скругленный прямоугольник 8"/>
          <p:cNvSpPr/>
          <p:nvPr/>
        </p:nvSpPr>
        <p:spPr>
          <a:xfrm>
            <a:off x="5929322" y="3357562"/>
            <a:ext cx="2819142" cy="1714512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Скругленный прямоугольник 9"/>
          <p:cNvSpPr/>
          <p:nvPr/>
        </p:nvSpPr>
        <p:spPr>
          <a:xfrm>
            <a:off x="5796136" y="4929198"/>
            <a:ext cx="2776392" cy="1571636"/>
          </a:xfrm>
          <a:prstGeom prst="roundRect">
            <a:avLst>
              <a:gd name="adj" fmla="val 10000"/>
            </a:avLst>
          </a:pr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Скругленный прямоугольник 10"/>
          <p:cNvSpPr/>
          <p:nvPr/>
        </p:nvSpPr>
        <p:spPr>
          <a:xfrm>
            <a:off x="1043608" y="3214686"/>
            <a:ext cx="2171070" cy="1571636"/>
          </a:xfrm>
          <a:prstGeom prst="roundRect">
            <a:avLst>
              <a:gd name="adj" fmla="val 10000"/>
            </a:avLst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Скругленный прямоугольник 11"/>
          <p:cNvSpPr/>
          <p:nvPr/>
        </p:nvSpPr>
        <p:spPr>
          <a:xfrm>
            <a:off x="500034" y="1714488"/>
            <a:ext cx="2415782" cy="1714512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Скругленный прямоугольник 12"/>
          <p:cNvSpPr/>
          <p:nvPr/>
        </p:nvSpPr>
        <p:spPr>
          <a:xfrm>
            <a:off x="467544" y="4653136"/>
            <a:ext cx="2520280" cy="1500198"/>
          </a:xfrm>
          <a:prstGeom prst="roundRect">
            <a:avLst>
              <a:gd name="adj" fmla="val 10000"/>
            </a:avLst>
          </a:prstGeom>
          <a:blipFill rotWithShape="0">
            <a:blip r:embed="rId7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Программное сопровождение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14290"/>
          <a:ext cx="8429684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Структура ученического самоуправления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Лидер </a:t>
            </a:r>
            <a:b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Совета Старшеклассников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D:\на печать\1 Big 0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267216">
            <a:off x="2110459" y="1911519"/>
            <a:ext cx="4545104" cy="4202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340768"/>
            <a:ext cx="7408333" cy="4968552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tt-RU" b="1" dirty="0" smtClean="0"/>
              <a:t>1.Мубаракшина Гульфина</a:t>
            </a:r>
            <a:r>
              <a:rPr lang="ru-RU" b="1" dirty="0" smtClean="0"/>
              <a:t> </a:t>
            </a:r>
            <a:r>
              <a:rPr lang="tt-RU" b="1" dirty="0" smtClean="0"/>
              <a:t>- Председатель</a:t>
            </a:r>
            <a:endParaRPr lang="ru-RU" b="1" dirty="0" smtClean="0"/>
          </a:p>
          <a:p>
            <a:r>
              <a:rPr lang="tt-RU" b="1" dirty="0" smtClean="0"/>
              <a:t>2.Халиуллина Алина- Секретарь</a:t>
            </a:r>
          </a:p>
          <a:p>
            <a:r>
              <a:rPr lang="tt-RU" b="1" dirty="0" smtClean="0"/>
              <a:t>3. Лукоянова Ильгина</a:t>
            </a:r>
            <a:r>
              <a:rPr lang="ru-RU" b="1" u="sng" dirty="0" smtClean="0"/>
              <a:t> -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«Учебное направление»</a:t>
            </a:r>
            <a:endParaRPr lang="ru-RU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b="1" dirty="0" smtClean="0"/>
              <a:t>4.Халиуллин Рәдиф</a:t>
            </a:r>
            <a:r>
              <a:rPr lang="ru-RU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«Культурно – Массовое направление»</a:t>
            </a:r>
            <a:endParaRPr lang="ru-RU" b="1" dirty="0" smtClean="0"/>
          </a:p>
          <a:p>
            <a:r>
              <a:rPr lang="tt-RU" b="1" dirty="0" smtClean="0"/>
              <a:t>5.Хамитова Илюза</a:t>
            </a:r>
            <a:r>
              <a:rPr lang="ru-RU" b="1" dirty="0" smtClean="0"/>
              <a:t>- </a:t>
            </a:r>
            <a:r>
              <a:rPr lang="ru-RU" b="1" u="sng" dirty="0" smtClean="0"/>
              <a:t>«</a:t>
            </a:r>
            <a:r>
              <a:rPr lang="tt-RU" b="1" u="sng" dirty="0" smtClean="0"/>
              <a:t>Профилактика”</a:t>
            </a:r>
            <a:endParaRPr lang="ru-RU" b="1" u="sng" dirty="0" smtClean="0"/>
          </a:p>
          <a:p>
            <a:r>
              <a:rPr lang="tt-RU" b="1" dirty="0" smtClean="0"/>
              <a:t>6. Гарафеев Расим -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«Шефское направление»</a:t>
            </a:r>
            <a:endParaRPr lang="ru-RU" b="1" dirty="0" smtClean="0"/>
          </a:p>
          <a:p>
            <a:r>
              <a:rPr lang="tt-RU" b="1" dirty="0" smtClean="0"/>
              <a:t>7.Хайруллин Ильнар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«Спортивное направление»</a:t>
            </a:r>
            <a:endParaRPr lang="ru-RU" b="1" dirty="0" smtClean="0"/>
          </a:p>
          <a:p>
            <a:r>
              <a:rPr lang="tt-RU" b="1" dirty="0" smtClean="0"/>
              <a:t>8. Абдуллин Салават -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 «Спортивное направление»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Список членов ОУСУ </a:t>
            </a:r>
            <a:r>
              <a:rPr lang="ru-RU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2015-2016 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учебный год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263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359</TotalTime>
  <Words>317</Words>
  <Application>Microsoft Office PowerPoint</Application>
  <PresentationFormat>Экран (4:3)</PresentationFormat>
  <Paragraphs>71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Century Schoolbook</vt:lpstr>
      <vt:lpstr>Georgia</vt:lpstr>
      <vt:lpstr>Times New Roman</vt:lpstr>
      <vt:lpstr>Wingdings</vt:lpstr>
      <vt:lpstr>Wingdings 2</vt:lpstr>
      <vt:lpstr>Эркер</vt:lpstr>
      <vt:lpstr>    мбоу «Атабаевская СОШ»</vt:lpstr>
      <vt:lpstr>Совет старшеклассников </vt:lpstr>
      <vt:lpstr>Презентация PowerPoint</vt:lpstr>
      <vt:lpstr>Презентация PowerPoint</vt:lpstr>
      <vt:lpstr>Совет Старшекласников   работает по следующим направлениям:</vt:lpstr>
      <vt:lpstr>Программное сопровождение</vt:lpstr>
      <vt:lpstr>Структура ученического самоуправления</vt:lpstr>
      <vt:lpstr>Лидер  Совета Старшеклассников</vt:lpstr>
      <vt:lpstr>Список членов ОУСУ на 2015-2016  учебный год </vt:lpstr>
      <vt:lpstr>Презентация PowerPoint</vt:lpstr>
      <vt:lpstr>Презентация PowerPoint</vt:lpstr>
      <vt:lpstr>Структура ученического самоуправления  Совет Старшеклассников</vt:lpstr>
      <vt:lpstr>Участие в акциях , мероприятиях</vt:lpstr>
      <vt:lpstr>«Встреча с ветеранами»</vt:lpstr>
      <vt:lpstr>«А ну-ка, девушки и юноши!»</vt:lpstr>
      <vt:lpstr>Принятие в следопыты и наследники Татарстана и Совет Старшеклассников</vt:lpstr>
      <vt:lpstr>Без булдырабыз!!!!!!</vt:lpstr>
    </vt:vector>
  </TitlesOfParts>
  <Company>Школа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Никольская средняя общеобразовательная школа</dc:title>
  <dc:creator>LG</dc:creator>
  <cp:lastModifiedBy>elmir</cp:lastModifiedBy>
  <cp:revision>50</cp:revision>
  <dcterms:created xsi:type="dcterms:W3CDTF">2010-10-21T07:28:05Z</dcterms:created>
  <dcterms:modified xsi:type="dcterms:W3CDTF">2015-11-23T12:16:00Z</dcterms:modified>
</cp:coreProperties>
</file>